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5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6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7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8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9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theme/theme10.xml" ContentType="application/vnd.openxmlformats-officedocument.theme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theme/theme11.xml" ContentType="application/vnd.openxmlformats-officedocument.theme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theme/theme12.xml" ContentType="application/vnd.openxmlformats-officedocument.theme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theme/theme13.xml" ContentType="application/vnd.openxmlformats-officedocument.theme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theme/theme14.xml" ContentType="application/vnd.openxmlformats-officedocument.theme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theme/theme15.xml" ContentType="application/vnd.openxmlformats-officedocument.theme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theme/theme16.xml" ContentType="application/vnd.openxmlformats-officedocument.theme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theme/theme17.xml" ContentType="application/vnd.openxmlformats-officedocument.theme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theme/theme18.xml" ContentType="application/vnd.openxmlformats-officedocument.theme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theme/theme19.xml" ContentType="application/vnd.openxmlformats-officedocument.theme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theme/theme20.xml" ContentType="application/vnd.openxmlformats-officedocument.theme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theme/theme21.xml" ContentType="application/vnd.openxmlformats-officedocument.theme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theme/theme22.xml" ContentType="application/vnd.openxmlformats-officedocument.theme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theme/theme23.xml" ContentType="application/vnd.openxmlformats-officedocument.theme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theme/theme24.xml" ContentType="application/vnd.openxmlformats-officedocument.theme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theme/theme25.xml" ContentType="application/vnd.openxmlformats-officedocument.theme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theme/theme26.xml" ContentType="application/vnd.openxmlformats-officedocument.theme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theme/theme27.xml" ContentType="application/vnd.openxmlformats-officedocument.theme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theme/theme28.xml" ContentType="application/vnd.openxmlformats-officedocument.theme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theme/theme29.xml" ContentType="application/vnd.openxmlformats-officedocument.theme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theme/theme30.xml" ContentType="application/vnd.openxmlformats-officedocument.theme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theme/theme31.xml" ContentType="application/vnd.openxmlformats-officedocument.theme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1"/>
    <p:sldMasterId id="2147483765" r:id="rId2"/>
    <p:sldMasterId id="2147483810" r:id="rId3"/>
    <p:sldMasterId id="2147483849" r:id="rId4"/>
    <p:sldMasterId id="2147483882" r:id="rId5"/>
    <p:sldMasterId id="2147483915" r:id="rId6"/>
    <p:sldMasterId id="2147483952" r:id="rId7"/>
    <p:sldMasterId id="2147483989" r:id="rId8"/>
    <p:sldMasterId id="2147484027" r:id="rId9"/>
    <p:sldMasterId id="2147484065" r:id="rId10"/>
    <p:sldMasterId id="2147484098" r:id="rId11"/>
    <p:sldMasterId id="2147484137" r:id="rId12"/>
    <p:sldMasterId id="2147484169" r:id="rId13"/>
    <p:sldMasterId id="2147484210" r:id="rId14"/>
    <p:sldMasterId id="2147484245" r:id="rId15"/>
    <p:sldMasterId id="2147484288" r:id="rId16"/>
    <p:sldMasterId id="2147484320" r:id="rId17"/>
    <p:sldMasterId id="2147484359" r:id="rId18"/>
    <p:sldMasterId id="2147484410" r:id="rId19"/>
    <p:sldMasterId id="2147484490" r:id="rId20"/>
    <p:sldMasterId id="2147484532" r:id="rId21"/>
    <p:sldMasterId id="2147484568" r:id="rId22"/>
    <p:sldMasterId id="2147484601" r:id="rId23"/>
    <p:sldMasterId id="2147484651" r:id="rId24"/>
    <p:sldMasterId id="2147484687" r:id="rId25"/>
    <p:sldMasterId id="2147484720" r:id="rId26"/>
    <p:sldMasterId id="2147484757" r:id="rId27"/>
    <p:sldMasterId id="2147484789" r:id="rId28"/>
    <p:sldMasterId id="2147484797" r:id="rId29"/>
    <p:sldMasterId id="2147484839" r:id="rId30"/>
    <p:sldMasterId id="2147484855" r:id="rId31"/>
    <p:sldMasterId id="2147484888" r:id="rId32"/>
  </p:sldMasterIdLst>
  <p:notesMasterIdLst>
    <p:notesMasterId r:id="rId39"/>
  </p:notesMasterIdLst>
  <p:handoutMasterIdLst>
    <p:handoutMasterId r:id="rId40"/>
  </p:handoutMasterIdLst>
  <p:sldIdLst>
    <p:sldId id="2142533079" r:id="rId33"/>
    <p:sldId id="2142533894" r:id="rId34"/>
    <p:sldId id="2142533895" r:id="rId35"/>
    <p:sldId id="2142533896" r:id="rId36"/>
    <p:sldId id="2142533897" r:id="rId37"/>
    <p:sldId id="21425338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04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240" userDrawn="1">
          <p15:clr>
            <a:srgbClr val="A4A3A4"/>
          </p15:clr>
        </p15:guide>
        <p15:guide id="5" orient="horz" pos="240" userDrawn="1">
          <p15:clr>
            <a:srgbClr val="A4A3A4"/>
          </p15:clr>
        </p15:guide>
        <p15:guide id="7" orient="horz" pos="2096" userDrawn="1">
          <p15:clr>
            <a:srgbClr val="A4A3A4"/>
          </p15:clr>
        </p15:guide>
        <p15:guide id="8" pos="6956" userDrawn="1">
          <p15:clr>
            <a:srgbClr val="A4A3A4"/>
          </p15:clr>
        </p15:guide>
        <p15:guide id="9" pos="67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abrina Lynch" initials="" lastIdx="1" clrIdx="6"/>
  <p:cmAuthor id="1" name="Marc Thaler" initials="MT" lastIdx="10" clrIdx="0"/>
  <p:cmAuthor id="2" name="Craig Walker" initials="CW" lastIdx="29" clrIdx="1"/>
  <p:cmAuthor id="3" name="Microsoft Office User" initials="MOU" lastIdx="4" clrIdx="2"/>
  <p:cmAuthor id="4" name="Sabrina Lynch" initials="SL" lastIdx="106" clrIdx="3"/>
  <p:cmAuthor id="5" name="Rachel Katz" initials="RK" lastIdx="23" clrIdx="4"/>
  <p:cmAuthor id="6" name="Charlie Pearson" initials="CP" lastIdx="3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0B050"/>
    <a:srgbClr val="0062FF"/>
    <a:srgbClr val="94CDFF"/>
    <a:srgbClr val="CAE6FF"/>
    <a:srgbClr val="39A9ED"/>
    <a:srgbClr val="F4F6F7"/>
    <a:srgbClr val="14171A"/>
    <a:srgbClr val="43E0D0"/>
    <a:srgbClr val="3FC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47"/>
    <p:restoredTop sz="92925" autoAdjust="0"/>
  </p:normalViewPr>
  <p:slideViewPr>
    <p:cSldViewPr snapToGrid="0" snapToObjects="1">
      <p:cViewPr varScale="1">
        <p:scale>
          <a:sx n="114" d="100"/>
          <a:sy n="114" d="100"/>
        </p:scale>
        <p:origin x="1456" y="176"/>
      </p:cViewPr>
      <p:guideLst>
        <p:guide pos="504"/>
        <p:guide orient="horz" pos="2160"/>
        <p:guide pos="3840"/>
        <p:guide pos="240"/>
        <p:guide orient="horz" pos="240"/>
        <p:guide orient="horz" pos="2096"/>
        <p:guide pos="6956"/>
        <p:guide pos="6733"/>
      </p:guideLst>
    </p:cSldViewPr>
  </p:slideViewPr>
  <p:outlineViewPr>
    <p:cViewPr>
      <p:scale>
        <a:sx n="90" d="100"/>
        <a:sy n="9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454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notesMaster" Target="notesMasters/notesMaster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2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4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3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1.xml"/><Relationship Id="rId38" Type="http://schemas.openxmlformats.org/officeDocument/2006/relationships/slide" Target="slides/slide6.xml"/><Relationship Id="rId20" Type="http://schemas.openxmlformats.org/officeDocument/2006/relationships/slideMaster" Target="slideMasters/slideMaster20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DC5B9-C08F-6F46-AEA5-7BC82AFFE588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3D6F8-CDD7-444F-86D6-A9088FAF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11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otes Placeholder 9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329E7-2E7A-F949-B656-6FDC2177F9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8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57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2.xml"/></Relationships>
</file>

<file path=ppt/slideLayouts/_rels/slideLayout10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2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4.pn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3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22.emf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7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8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9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9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0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0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29.png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1.xml"/></Relationships>
</file>

<file path=ppt/slideLayouts/_rels/slideLayout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3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4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4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4.xml"/></Relationships>
</file>

<file path=ppt/slideLayouts/_rels/slideLayout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5.xml"/></Relationships>
</file>

<file path=ppt/slideLayouts/_rels/slideLayout8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6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6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7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8.xml"/></Relationships>
</file>

<file path=ppt/slideLayouts/_rels/slideLayout9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8.xml"/></Relationships>
</file>

<file path=ppt/slideLayouts/_rels/slideLayout9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8.xml"/></Relationships>
</file>

<file path=ppt/slideLayouts/_rels/slideLayout9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8.xml"/></Relationships>
</file>

<file path=ppt/slideLayouts/_rels/slideLayout9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8.xml"/></Relationships>
</file>

<file path=ppt/slideLayouts/_rels/slideLayout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8.xml"/></Relationships>
</file>

<file path=ppt/slideLayouts/_rels/slideLayout9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1.xml"/></Relationships>
</file>

<file path=ppt/slideLayouts/_rels/slideLayout9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32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AEC78-5117-1942-AE1E-B7E8FADB5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2358" y="6198433"/>
            <a:ext cx="558252" cy="4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08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483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56346"/>
      </p:ext>
    </p:extLst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85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2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2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2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 Light" panose="020B04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2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6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4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12806"/>
      </p:ext>
    </p:extLst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7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0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7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8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2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2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71051"/>
      </p:ext>
    </p:extLst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4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69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7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1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1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IBM Cloud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6380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11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460110" y="6472889"/>
            <a:ext cx="91108" cy="864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>
              <a:defRPr>
                <a:latin typeface="IBM Plex Sans Light" panose="020B0403050203000203" pitchFamily="34" charset="0"/>
              </a:defRPr>
            </a:lvl1pPr>
          </a:lstStyle>
          <a:p>
            <a:pPr algn="l">
              <a:buClr>
                <a:srgbClr val="696969"/>
              </a:buClr>
              <a:buSzPct val="25000"/>
            </a:pPr>
            <a:fld id="{00000000-1234-1234-1234-123412341234}" type="slidenum">
              <a:rPr lang="en-US" sz="600" smtClean="0">
                <a:solidFill>
                  <a:srgbClr val="696969"/>
                </a:solidFill>
                <a:ea typeface="Arial"/>
                <a:cs typeface="Arial"/>
                <a:sym typeface="Arial"/>
              </a:rPr>
              <a:pPr algn="l">
                <a:buClr>
                  <a:srgbClr val="696969"/>
                </a:buClr>
                <a:buSzPct val="25000"/>
              </a:pPr>
              <a:t>‹#›</a:t>
            </a:fld>
            <a:endParaRPr lang="en-US" sz="600" dirty="0">
              <a:solidFill>
                <a:srgbClr val="696969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4419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1455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44101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404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608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609265"/>
            <a:ext cx="5486313" cy="222249"/>
          </a:xfrm>
        </p:spPr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609265"/>
            <a:ext cx="2438309" cy="22224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4273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1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296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5449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9931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9154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9924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4784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0582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05448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19535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9601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352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0255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4359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394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046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519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463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4653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6527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21244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06089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83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7052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9657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7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2157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InnerCircle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3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7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8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5839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1860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InnerCircle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68180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127779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32820134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389620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1918352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095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0463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92231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707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5329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995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736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1062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19444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59723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8320989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5994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4797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9679360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737585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351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4925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0127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4071629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7660165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1996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9516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3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3801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9083354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6542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6515927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3487902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71695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InnerCircle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884322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396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6299" y="540363"/>
            <a:ext cx="5729895" cy="491686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0061"/>
            <a:ext cx="695452" cy="281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3" y="6112935"/>
            <a:ext cx="2160569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4155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8242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0804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2516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09069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459924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2160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4531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969160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758794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273338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3058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1754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6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8423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9048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3456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6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988236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8200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2007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5444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88138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96034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9261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58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5065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3970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13051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21300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186918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8144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2158517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0719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5258071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6800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48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27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37143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717779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870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7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2157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3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7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3711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4193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5323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7131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705115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7145043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433095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08273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7008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521675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62455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369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287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3359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44927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70214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18860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28550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36402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992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694855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855570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13136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31159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6673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4593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695642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2916779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592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46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3639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0295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9084043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5338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883327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931621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58004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56068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90" y="231648"/>
            <a:ext cx="850254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2020 / © 2020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70535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928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03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3144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03603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324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3051639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3135245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62579682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95469857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098953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3633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5488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682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38016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69894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3353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5698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730706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898762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9358088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0068613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807644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141650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22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13004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23510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104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5869681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9924756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0148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5408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874999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5893080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04473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845558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2963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5290641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4926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9795761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29603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7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im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100"/>
              </a:spcBef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3030" marR="0" lvl="1" indent="-84134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96855" marR="0" lvl="2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25444" marR="0" lvl="3" indent="-793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3235" marR="0" lvl="4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474" marR="0" lvl="5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652" marR="0" lvl="6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8829" marR="0" lvl="7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006" marR="0" lvl="8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600" smtClean="0">
                <a:solidFill>
                  <a:schemeClr val="lt2"/>
                </a:solidFill>
                <a:ea typeface="Arial"/>
                <a:cs typeface="Arial"/>
                <a:sym typeface="Arial"/>
              </a:rPr>
              <a:pPr algn="r">
                <a:buSzPct val="25000"/>
              </a:pPr>
              <a:t>‹#›</a:t>
            </a:fld>
            <a:endParaRPr lang="en-US" sz="600">
              <a:solidFill>
                <a:schemeClr val="lt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83" marR="0" lvl="1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66" marR="0" lvl="2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49" marR="0" lvl="3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32" marR="0" lvl="4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14" marR="0" lvl="5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297" marR="0" lvl="6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180" marR="0" lvl="7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063" marR="0" lvl="8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IBM Confidential / © 2019 IBM Corporation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619295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4074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80371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91019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618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03971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175481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82693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59097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3965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72468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8780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94507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0789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5568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6122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0834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13667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610271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1591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511021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449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026724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1657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1961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0430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3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548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382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1740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984857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81305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6005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280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907533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0827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24314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9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2158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9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89850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73802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84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24116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299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2100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53912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3464470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75904125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394005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019050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929852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010310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192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615113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46262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06000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99225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592631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4186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90168734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2103330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6687656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2500339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0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38032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6399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6039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2474625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0413723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02310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85412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0954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2251919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143750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380967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28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81913497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104521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852658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91" y="231648"/>
            <a:ext cx="850254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Think 2020 / © 2020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6230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63356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0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3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08036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41850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44919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048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54497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8991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18738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80877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723952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6554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19845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9713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228405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94849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38050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6119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C3125-ADCA-B644-B5DA-44E5618556CF}"/>
              </a:ext>
            </a:extLst>
          </p:cNvPr>
          <p:cNvSpPr/>
          <p:nvPr userDrawn="1"/>
        </p:nvSpPr>
        <p:spPr bwMode="auto">
          <a:xfrm>
            <a:off x="10261600" y="0"/>
            <a:ext cx="1930400" cy="6858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1332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96288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35740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92045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946551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5282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75501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34736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69641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55232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44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212000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51458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610567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7272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16872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41565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568126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70555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484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0610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661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8972995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93271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768342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32006232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66161909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852471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62317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13970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0542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044528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943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5680502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835667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66263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2776894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32562159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90742365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31127368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420971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604687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80636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156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132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82973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2929608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97021991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78198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15928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49931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292774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00911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3366362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732402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1060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7416712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04651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373501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2555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68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im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100"/>
              </a:spcBef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3030" marR="0" lvl="1" indent="-84134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96855" marR="0" lvl="2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25444" marR="0" lvl="3" indent="-793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3235" marR="0" lvl="4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474" marR="0" lvl="5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652" marR="0" lvl="6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8829" marR="0" lvl="7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006" marR="0" lvl="8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600" smtClean="0">
                <a:solidFill>
                  <a:schemeClr val="lt2"/>
                </a:solidFill>
                <a:ea typeface="Arial"/>
                <a:cs typeface="Arial"/>
                <a:sym typeface="Arial"/>
              </a:rPr>
              <a:pPr algn="r">
                <a:buSzPct val="25000"/>
              </a:pPr>
              <a:t>‹#›</a:t>
            </a:fld>
            <a:endParaRPr lang="en-US" sz="600">
              <a:solidFill>
                <a:schemeClr val="lt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83" marR="0" lvl="1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66" marR="0" lvl="2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49" marR="0" lvl="3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32" marR="0" lvl="4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14" marR="0" lvl="5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297" marR="0" lvl="6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180" marR="0" lvl="7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063" marR="0" lvl="8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IBM Confidential / © 2019 IBM Corporation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1743260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86077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8581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381613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6257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9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70307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9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7906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4572993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21506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8316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1037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68015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59849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92269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73292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89263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3703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6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6767617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76222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44584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42925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38406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7202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1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33442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23737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67118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80096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893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8022497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2794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33645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61961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53683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104436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0996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8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47510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24882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61D7-93E8-E646-A290-35C9F72D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840C2-9230-744B-9C46-8901FC30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377">
              <a:defRPr/>
            </a:pPr>
            <a:fld id="{92EDDE8C-FCD3-47EF-B8D4-5308179AEE2C}" type="slidenum">
              <a:rPr lang="en-US" smtClean="0">
                <a:solidFill>
                  <a:srgbClr val="000E5E"/>
                </a:solidFill>
                <a:latin typeface="IBM Plex Sans"/>
                <a:cs typeface="Arial" charset="0"/>
              </a:rPr>
              <a:pPr defTabSz="914377">
                <a:defRPr/>
              </a:pPr>
              <a:t>‹#›</a:t>
            </a:fld>
            <a:endParaRPr lang="en-US" dirty="0">
              <a:solidFill>
                <a:srgbClr val="000E5E"/>
              </a:solidFill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936045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9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2158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2020 / DOC ID / </a:t>
            </a:r>
            <a:r>
              <a:rPr lang="de-DE" dirty="0" err="1"/>
              <a:t>Month</a:t>
            </a:r>
            <a:r>
              <a:rPr lang="de-DE" dirty="0"/>
              <a:t> XX,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9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732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1318102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73802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06425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58814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DOC ID / Month XX,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27848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3133030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55733865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40478296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31031430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4154528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039225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487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9263718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31689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57350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21790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87633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5956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735551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43408768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0269434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060448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6688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682945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25344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93818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415766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12409288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99166349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66233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80959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09246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5658138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502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7812040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660828522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58138898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135359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DOC ID / Month XX,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700144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DOC ID / Month XX, 2020 / © 2020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36608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61D7-93E8-E646-A290-35C9F72D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840C2-9230-744B-9C46-8901FC30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EDDE8C-FCD3-47EF-B8D4-5308179AEE2C}" type="slidenum">
              <a:rPr lang="en-US" smtClean="0">
                <a:solidFill>
                  <a:srgbClr val="000E5E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E5E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062380754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_Blu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" y="0"/>
            <a:ext cx="12190809" cy="6858000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2020 / DOC ID / </a:t>
            </a:r>
            <a:r>
              <a:rPr lang="de-DE" dirty="0" err="1"/>
              <a:t>Month</a:t>
            </a:r>
            <a:r>
              <a:rPr lang="de-DE" dirty="0"/>
              <a:t> XX,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8390" y="292269"/>
            <a:ext cx="1048812" cy="266531"/>
          </a:xfrm>
          <a:prstGeom prst="rect">
            <a:avLst/>
          </a:prstGeom>
        </p:spPr>
      </p:pic>
      <p:sp>
        <p:nvSpPr>
          <p:cNvPr id="11" name="Footer Placeholder 1"/>
          <p:cNvSpPr txBox="1">
            <a:spLocks/>
          </p:cNvSpPr>
          <p:nvPr userDrawn="1"/>
        </p:nvSpPr>
        <p:spPr>
          <a:xfrm>
            <a:off x="10827033" y="764836"/>
            <a:ext cx="1288471" cy="9193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Digital</a:t>
            </a:r>
          </a:p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Event</a:t>
            </a:r>
          </a:p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Experience</a:t>
            </a:r>
            <a:endParaRPr lang="en-US" sz="1600" b="1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696222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671C606-EB24-444E-96BC-D1FF1CA6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6"/>
            <a:ext cx="8558784" cy="443199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09814C-BD6F-7B4F-99EB-A6B0FBC1FD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r>
              <a:rPr lang="en-US"/>
              <a:t>IBM Security / © 2019 IBM Corporation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A223F-87FC-004F-996F-0CFD3D9A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20874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90140-43FB-C24F-880C-B8BE35F1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AF293-D3D4-B243-84D1-DE7B389A17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Security / © 2019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E4B97-1B1D-344D-983F-A995E840D5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63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57438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152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 algn="ctr"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86310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54178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46428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15123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82394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59391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59897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429988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47170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03482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30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74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9083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59308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59088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81290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26643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82144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186347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38596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85028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74665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400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17222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795657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52175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43275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3636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16228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64844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47821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40269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437458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4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345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0675945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© 2019 IBM Corporation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2617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55790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513035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620443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6668931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8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796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49871444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6916616" cy="6027740"/>
          </a:xfrm>
        </p:spPr>
        <p:txBody>
          <a:bodyPr/>
          <a:lstStyle>
            <a:lvl1pPr marL="156579" indent="-15657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77899989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2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7421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3095796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1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356943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3"/>
            <a:ext cx="5486400" cy="478620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281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14811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27361"/>
            <a:ext cx="5486400" cy="4916809"/>
          </a:xfrm>
        </p:spPr>
        <p:txBody>
          <a:bodyPr/>
          <a:lstStyle>
            <a:lvl1pPr>
              <a:defRPr sz="3199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12380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34348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78112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70186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21100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56730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522536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9374849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39076315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28820793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43843"/>
            <a:ext cx="5486400" cy="400049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651641"/>
          </a:xfrm>
        </p:spPr>
        <p:txBody>
          <a:bodyPr/>
          <a:lstStyle>
            <a:lvl1pPr>
              <a:defRPr sz="2132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21242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bg1"/>
          </a:solidFill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95057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1" y="3429003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6000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155085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3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1399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1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88233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52901082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2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27871829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00894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87281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46282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5024027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1" y="1402080"/>
            <a:ext cx="5620011" cy="4608576"/>
          </a:xfrm>
        </p:spPr>
        <p:txBody>
          <a:bodyPr/>
          <a:lstStyle>
            <a:lvl1pPr marL="156579" indent="-156579">
              <a:tabLst/>
              <a:defRPr sz="3199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945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73726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256034"/>
            <a:ext cx="2438400" cy="5878660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75548346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98648006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88247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 sz="1467"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980885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08402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457756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/ © 2019 IBM Corporation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67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72485" y="6435307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304800" y="6414140"/>
            <a:ext cx="1439333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33" dirty="0">
                <a:solidFill>
                  <a:schemeClr val="bg2"/>
                </a:solidFill>
              </a:rPr>
              <a:t>IBM</a:t>
            </a:r>
            <a:endParaRPr lang="en-US" sz="13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967690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© 2019 IBM Corporation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8364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362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3441701"/>
            <a:ext cx="3048000" cy="3416300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425952" cy="34290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1661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6559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5261649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67072406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35012306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9542522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782812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6213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97032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20776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3381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26876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99856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74672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24922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6290816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85450389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45705192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0659399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1215306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1930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734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111116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51906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24015043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7194576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47051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21904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76824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62185123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549292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63485611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698571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412537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845824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3525708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03081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4317" y="5755362"/>
            <a:ext cx="914400" cy="8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4087"/>
      </p:ext>
    </p:extLst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47692449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02250031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31074107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69805832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84637036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1436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838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590141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77636421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87888052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2901214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2589813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6509261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23199196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00821135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6486269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6770775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117780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0910689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91902176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79666970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417904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77494572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74576684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094639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4187716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16504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89493262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509256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40608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626231627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6922684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03258613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70341304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38568618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95124152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447060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96186176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141" y="2098345"/>
            <a:ext cx="2182368" cy="202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1301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63" y="962025"/>
            <a:ext cx="11934827" cy="5410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60" name="Title 5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07F6E-B638-884E-ADA3-4DB99DF0B931}"/>
              </a:ext>
            </a:extLst>
          </p:cNvPr>
          <p:cNvSpPr txBox="1"/>
          <p:nvPr userDrawn="1"/>
        </p:nvSpPr>
        <p:spPr>
          <a:xfrm>
            <a:off x="304800" y="6309361"/>
            <a:ext cx="3694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dirty="0">
                <a:solidFill>
                  <a:schemeClr val="bg2"/>
                </a:solidFill>
              </a:rPr>
              <a:t>Watson Financial Crimes Insight</a:t>
            </a:r>
          </a:p>
        </p:txBody>
      </p:sp>
    </p:spTree>
    <p:extLst>
      <p:ext uri="{BB962C8B-B14F-4D97-AF65-F5344CB8AC3E}">
        <p14:creationId xmlns:p14="http://schemas.microsoft.com/office/powerpoint/2010/main" val="4243128250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hree columns)">
    <p:bg>
      <p:bgPr>
        <a:solidFill>
          <a:srgbClr val="006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92608" y="1658112"/>
            <a:ext cx="5510784" cy="4336288"/>
          </a:xfrm>
        </p:spPr>
        <p:txBody>
          <a:bodyPr rIns="228600"/>
          <a:lstStyle>
            <a:lvl1pPr>
              <a:spcBef>
                <a:spcPts val="800"/>
              </a:spcBef>
              <a:defRPr sz="1867"/>
            </a:lvl1pPr>
            <a:lvl2pPr>
              <a:spcBef>
                <a:spcPts val="800"/>
              </a:spcBef>
              <a:defRPr sz="1867"/>
            </a:lvl2pPr>
            <a:lvl3pPr>
              <a:spcBef>
                <a:spcPts val="800"/>
              </a:spcBef>
              <a:defRPr sz="1867"/>
            </a:lvl3pPr>
            <a:lvl4pPr>
              <a:spcBef>
                <a:spcPts val="800"/>
              </a:spcBef>
              <a:defRPr sz="1867"/>
            </a:lvl4pPr>
            <a:lvl5pPr>
              <a:spcBef>
                <a:spcPts val="800"/>
              </a:spcBef>
              <a:defRPr sz="1867"/>
            </a:lvl5pPr>
          </a:lstStyle>
          <a:p>
            <a:pPr lvl="0"/>
            <a:r>
              <a:rPr lang="en-US" dirty="0"/>
              <a:t>As we approach the climax, we need to contextualize IBM within the customer's world. Build trust and make an impact by crafting a short statement or claim, low on superlatives but high on outcomes.(Arial Regular 24pt, max character with bullet points 199, without bullet points 580)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2DC1DD7-C34D-3F4F-BC6F-98AE5B964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Business unit name / </a:t>
            </a:r>
            <a:fld id="{AEAD3F49-1527-664E-A9BB-F4DFCA493D4B}" type="datetime3">
              <a:rPr lang="en-US" smtClean="0"/>
              <a:pPr/>
              <a:t>28 October 2021</a:t>
            </a:fld>
            <a:r>
              <a:rPr lang="en-US" dirty="0"/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739939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4122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4318" y="5752825"/>
            <a:ext cx="914399" cy="8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67641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) color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0A1B7DF-8DEF-2742-A2CA-3892BE337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9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Business unit name / </a:t>
            </a:r>
            <a:fld id="{A69DA1A2-46FE-0143-BAA3-B8834980A67C}" type="datetime3">
              <a:rPr lang="en-US" smtClean="0"/>
              <a:pPr/>
              <a:t>28 October 2021</a:t>
            </a:fld>
            <a:r>
              <a:rPr lang="en-US" dirty="0"/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14378986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Image - Blac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"/>
          <p:cNvSpPr/>
          <p:nvPr/>
        </p:nvSpPr>
        <p:spPr>
          <a:xfrm>
            <a:off x="-29218" y="-4630"/>
            <a:ext cx="3854396" cy="68672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354">
              <a:defRPr sz="3400" b="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700" dirty="0"/>
          </a:p>
        </p:txBody>
      </p:sp>
      <p:sp>
        <p:nvSpPr>
          <p:cNvPr id="275" name="SECTION NAME  /…"/>
          <p:cNvSpPr txBox="1">
            <a:spLocks noGrp="1"/>
          </p:cNvSpPr>
          <p:nvPr>
            <p:ph type="body" sz="quarter" idx="13"/>
          </p:nvPr>
        </p:nvSpPr>
        <p:spPr>
          <a:xfrm>
            <a:off x="401310" y="393968"/>
            <a:ext cx="5680399" cy="1231104"/>
          </a:xfrm>
          <a:prstGeom prst="rect">
            <a:avLst/>
          </a:prstGeom>
        </p:spPr>
        <p:txBody>
          <a:bodyPr wrap="none" lIns="121919" tIns="121919" rIns="121919" bIns="121919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267" b="1">
                <a:solidFill>
                  <a:srgbClr val="FFFFFF"/>
                </a:solidFill>
                <a:latin typeface="IBM Plex Sans Light"/>
                <a:sym typeface="IBM Plex Sans Light"/>
              </a:defRPr>
            </a:lvl1pPr>
          </a:lstStyle>
          <a:p>
            <a:pPr marL="0" lvl="0" indent="0">
              <a:spcBef>
                <a:spcPts val="0"/>
              </a:spcBef>
              <a:buSzTx/>
              <a:buNone/>
              <a:defRPr sz="3200" b="1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>
                <a:solidFill>
                  <a:srgbClr val="929292"/>
                </a:solidFill>
              </a:rPr>
              <a:t>Click to edit Master text styles</a:t>
            </a:r>
          </a:p>
          <a:p>
            <a:pPr marL="0" lvl="1" indent="0">
              <a:spcBef>
                <a:spcPts val="0"/>
              </a:spcBef>
              <a:buSzTx/>
              <a:buNone/>
              <a:defRPr sz="3200" b="1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>
                <a:solidFill>
                  <a:srgbClr val="929292"/>
                </a:solidFill>
              </a:rPr>
              <a:t>Second level</a:t>
            </a:r>
          </a:p>
        </p:txBody>
      </p:sp>
      <p:sp>
        <p:nvSpPr>
          <p:cNvPr id="276" name="Place image(s) here…"/>
          <p:cNvSpPr txBox="1">
            <a:spLocks noGrp="1"/>
          </p:cNvSpPr>
          <p:nvPr>
            <p:ph type="body" sz="quarter" idx="14"/>
          </p:nvPr>
        </p:nvSpPr>
        <p:spPr>
          <a:xfrm>
            <a:off x="5130029" y="2571752"/>
            <a:ext cx="5778771" cy="923329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3333">
                <a:solidFill>
                  <a:srgbClr val="D5D5D5"/>
                </a:solidFill>
                <a:latin typeface="IBM Plex Sans Light"/>
                <a:sym typeface="IBM Plex Sans Light"/>
              </a:defRPr>
            </a:lvl1pPr>
          </a:lstStyle>
          <a:p>
            <a:pPr marL="0" lvl="0" indent="0" algn="ctr">
              <a:spcBef>
                <a:spcPts val="0"/>
              </a:spcBef>
              <a:buSzTx/>
              <a:buNone/>
              <a:defRPr sz="10000">
                <a:solidFill>
                  <a:srgbClr val="D5D5D5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/>
              <a:t>Click to edit Master text styles</a:t>
            </a:r>
          </a:p>
          <a:p>
            <a:pPr marL="0" lvl="1" indent="0" algn="ctr">
              <a:spcBef>
                <a:spcPts val="0"/>
              </a:spcBef>
              <a:buSzTx/>
              <a:buNone/>
              <a:defRPr sz="10000">
                <a:solidFill>
                  <a:srgbClr val="D5D5D5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/>
              <a:t>Second level</a:t>
            </a:r>
          </a:p>
        </p:txBody>
      </p:sp>
      <p:sp>
        <p:nvSpPr>
          <p:cNvPr id="277" name="Page content goes here. Page content goes here. Page content goes here."/>
          <p:cNvSpPr txBox="1">
            <a:spLocks noGrp="1"/>
          </p:cNvSpPr>
          <p:nvPr>
            <p:ph type="body" sz="quarter" idx="15"/>
          </p:nvPr>
        </p:nvSpPr>
        <p:spPr>
          <a:xfrm>
            <a:off x="420063" y="1512631"/>
            <a:ext cx="2972635" cy="5746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0596" y="6540500"/>
            <a:ext cx="244459" cy="2359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944792"/>
      </p:ext>
    </p:extLst>
  </p:cSld>
  <p:clrMapOvr>
    <a:masterClrMapping/>
  </p:clrMapOvr>
  <p:transition spd="med"/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89145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25387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36192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5200748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48546633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8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796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499241839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6916616" cy="6027740"/>
          </a:xfrm>
        </p:spPr>
        <p:txBody>
          <a:bodyPr/>
          <a:lstStyle>
            <a:lvl1pPr marL="156579" indent="-15657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4353477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183340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2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7421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264919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1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57079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3"/>
            <a:ext cx="5486400" cy="478620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00345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27361"/>
            <a:ext cx="5486400" cy="4916809"/>
          </a:xfrm>
        </p:spPr>
        <p:txBody>
          <a:bodyPr/>
          <a:lstStyle>
            <a:lvl1pPr>
              <a:defRPr sz="3199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13065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12696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78112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5677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13637"/>
      </p:ext>
    </p:extLst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6042"/>
      </p:ext>
    </p:extLst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9119087"/>
      </p:ext>
    </p:extLst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5956709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43119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4268577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3898064577"/>
      </p:ext>
    </p:extLst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040439133"/>
      </p:ext>
    </p:extLst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43843"/>
            <a:ext cx="5486400" cy="400049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651641"/>
          </a:xfrm>
        </p:spPr>
        <p:txBody>
          <a:bodyPr/>
          <a:lstStyle>
            <a:lvl1pPr>
              <a:defRPr sz="2132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993064"/>
      </p:ext>
    </p:extLst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1" y="3429003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6000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67099"/>
      </p:ext>
    </p:extLst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3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92729"/>
      </p:ext>
    </p:extLst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1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45301"/>
      </p:ext>
    </p:extLst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349849030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2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855607116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57208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639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782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1469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33397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6239557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1" y="1402080"/>
            <a:ext cx="5620011" cy="4608576"/>
          </a:xfrm>
        </p:spPr>
        <p:txBody>
          <a:bodyPr/>
          <a:lstStyle>
            <a:lvl1pPr marL="156579" indent="-156579">
              <a:tabLst/>
              <a:defRPr sz="3199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48079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256034"/>
            <a:ext cx="2438400" cy="5878660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25964072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369415219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833112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 sz="1467"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004490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71176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820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72485" y="6435307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304800" y="6414140"/>
            <a:ext cx="1439333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33" dirty="0">
                <a:solidFill>
                  <a:schemeClr val="bg2"/>
                </a:solidFill>
              </a:rPr>
              <a:t>IBM</a:t>
            </a:r>
            <a:endParaRPr lang="en-US" sz="13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5215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9E14CB98-BF13-8347-AAD6-F6B228FF0F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13112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20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6533" y="601435"/>
            <a:ext cx="1837268" cy="9071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Right big  image slide"/>
          <p:cNvSpPr txBox="1">
            <a:spLocks noGrp="1"/>
          </p:cNvSpPr>
          <p:nvPr>
            <p:ph type="body" sz="quarter" idx="13"/>
          </p:nvPr>
        </p:nvSpPr>
        <p:spPr>
          <a:xfrm>
            <a:off x="621051" y="739427"/>
            <a:ext cx="1585767" cy="311151"/>
          </a:xfrm>
          <a:prstGeom prst="rect">
            <a:avLst/>
          </a:prstGeom>
        </p:spPr>
        <p:txBody>
          <a:bodyPr>
            <a:normAutofit/>
          </a:bodyPr>
          <a:lstStyle>
            <a:lvl1pPr indent="84665" defTabSz="2439098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08" name="Divider Slide"/>
          <p:cNvSpPr>
            <a:spLocks noGrp="1"/>
          </p:cNvSpPr>
          <p:nvPr>
            <p:ph type="body" sz="quarter" idx="14"/>
          </p:nvPr>
        </p:nvSpPr>
        <p:spPr>
          <a:xfrm>
            <a:off x="588435" y="1292078"/>
            <a:ext cx="4432300" cy="1046780"/>
          </a:xfrm>
          <a:prstGeom prst="rect">
            <a:avLst/>
          </a:prstGeom>
        </p:spPr>
        <p:txBody>
          <a:bodyPr>
            <a:normAutofit/>
          </a:bodyPr>
          <a:lstStyle>
            <a:lvl1pPr defTabSz="1100639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11" name="Text"/>
          <p:cNvSpPr txBox="1">
            <a:spLocks noGrp="1"/>
          </p:cNvSpPr>
          <p:nvPr>
            <p:ph type="body" sz="quarter" idx="15"/>
          </p:nvPr>
        </p:nvSpPr>
        <p:spPr>
          <a:xfrm>
            <a:off x="11471853" y="6398993"/>
            <a:ext cx="293372" cy="222251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84665" defTabSz="2439098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67079" y="6405345"/>
            <a:ext cx="209551" cy="209551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1000" spc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defTabSz="1218956"/>
            <a:fld id="{86CB4B4D-7CA3-9044-876B-883B54F8677D}" type="slidenum">
              <a:rPr lang="en-US" smtClean="0"/>
              <a:pPr defTabSz="1218956"/>
              <a:t>‹#›</a:t>
            </a:fld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BF89A813-C2BE-4141-B070-8883BB3E9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8"/>
            <a:ext cx="10002085" cy="15446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pPr defTabSz="1218956"/>
            <a:r>
              <a:rPr lang="en-US" b="1">
                <a:solidFill>
                  <a:srgbClr val="FFFFFF"/>
                </a:solidFill>
              </a:rPr>
              <a:t>IBM Cloud / © 2020 IBM Corporation - IBM Internal &amp; Business Partner Use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918852"/>
      </p:ext>
    </p:extLst>
  </p:cSld>
  <p:clrMapOvr>
    <a:masterClrMapping/>
  </p:clrMapOvr>
  <p:transition spd="med"/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9655-ED8A-FB47-961D-B9B55203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41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72E26-53D0-964E-AA0F-46B326415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5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04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2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3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E6183-8600-6C4C-B9C0-321177AB9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56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B94D5-9EF0-1D42-A242-CD255E43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56"/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35C58-F1AE-8546-A0B6-531310A4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56"/>
            <a:fld id="{14323B1D-18FC-CF4F-A750-97ACDDE14C36}" type="slidenum">
              <a:rPr lang="en-US" smtClean="0">
                <a:solidFill>
                  <a:srgbClr val="FFFFFF"/>
                </a:solidFill>
              </a:rPr>
              <a:pPr defTabSz="121895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14555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7B7E-3086-E54A-9F6F-F375452E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64089-51B3-2B43-A52A-81D5F4C9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2B62E-A365-BD42-B1AF-9D31678A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56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8AA4F-4A60-C247-B3FB-C3E59D74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56"/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AA3C0-36F4-4340-B3E8-D10EB1440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56"/>
            <a:fld id="{9B1D91F3-7FA4-A846-923F-84A24F3561A5}" type="slidenum">
              <a:rPr lang="en-US" smtClean="0">
                <a:solidFill>
                  <a:srgbClr val="FFFFFF"/>
                </a:solidFill>
              </a:rPr>
              <a:pPr defTabSz="121895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060891"/>
      </p:ext>
    </p:extLst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6301" y="540364"/>
            <a:ext cx="5729895" cy="491686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320062"/>
            <a:ext cx="695452" cy="281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4" y="6112935"/>
            <a:ext cx="2160569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13291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68007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5185761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3120350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48628871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255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55698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47027"/>
      </p:ext>
    </p:extLst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334587"/>
      </p:ext>
    </p:extLst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5079266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87807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84837"/>
      </p:ext>
    </p:extLst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75268"/>
      </p:ext>
    </p:extLst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62486"/>
      </p:ext>
    </p:extLst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1478"/>
      </p:ext>
    </p:extLst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1920"/>
      </p:ext>
    </p:extLst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18456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299275"/>
      </p:ext>
    </p:extLst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62844"/>
      </p:ext>
    </p:extLst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12289"/>
      </p:ext>
    </p:extLst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4184"/>
      </p:ext>
    </p:extLst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6041780"/>
      </p:ext>
    </p:extLst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45779"/>
      </p:ext>
    </p:extLst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425701"/>
      </p:ext>
    </p:extLst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987165"/>
      </p:ext>
    </p:extLst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37129"/>
      </p:ext>
    </p:extLst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46982"/>
      </p:ext>
    </p:extLst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1566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160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97402"/>
      </p:ext>
    </p:extLst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197483"/>
      </p:ext>
    </p:extLst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38877"/>
      </p:ext>
    </p:extLst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11787746"/>
      </p:ext>
    </p:extLst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68119"/>
      </p:ext>
    </p:extLst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69104036"/>
      </p:ext>
    </p:extLst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60298"/>
      </p:ext>
    </p:extLst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50828"/>
      </p:ext>
    </p:extLst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5832281"/>
      </p:ext>
    </p:extLst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64272"/>
      </p:ext>
    </p:extLst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9739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38588"/>
      </p:ext>
    </p:extLst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79159"/>
      </p:ext>
    </p:extLst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21094"/>
      </p:ext>
    </p:extLst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46671"/>
      </p:ext>
    </p:extLst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46809"/>
      </p:ext>
    </p:extLst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76238"/>
      </p:ext>
    </p:extLst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7511"/>
      </p:ext>
    </p:extLst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16709"/>
      </p:ext>
    </p:extLst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68147"/>
      </p:ext>
    </p:extLst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12591"/>
      </p:ext>
    </p:extLst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715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14680"/>
      </p:ext>
    </p:extLst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33835"/>
      </p:ext>
    </p:extLst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62838"/>
      </p:ext>
    </p:extLst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9692"/>
      </p:ext>
    </p:extLst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27022"/>
      </p:ext>
    </p:extLst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63129"/>
      </p:ext>
    </p:extLst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54560"/>
      </p:ext>
    </p:extLst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63555"/>
      </p:ext>
    </p:extLst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1215"/>
      </p:ext>
    </p:extLst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5961"/>
      </p:ext>
    </p:extLst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213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40493"/>
      </p:ext>
    </p:extLst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28895"/>
      </p:ext>
    </p:extLst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52362"/>
      </p:ext>
    </p:extLst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41419"/>
      </p:ext>
    </p:extLst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76629"/>
      </p:ext>
    </p:extLst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9139"/>
      </p:ext>
    </p:extLst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28737"/>
      </p:ext>
    </p:extLst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16353"/>
      </p:ext>
    </p:extLst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17510"/>
      </p:ext>
    </p:extLst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578453"/>
      </p:ext>
    </p:extLst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670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838"/>
      </p:ext>
    </p:extLst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84962"/>
      </p:ext>
    </p:extLst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08365"/>
      </p:ext>
    </p:extLst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31271"/>
      </p:ext>
    </p:extLst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30099"/>
      </p:ext>
    </p:extLst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29379"/>
      </p:ext>
    </p:extLst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86394"/>
      </p:ext>
    </p:extLst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3167"/>
      </p:ext>
    </p:extLst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0019"/>
      </p:ext>
    </p:extLst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83756"/>
      </p:ext>
    </p:extLst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273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70345"/>
      </p:ext>
    </p:extLst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35685"/>
      </p:ext>
    </p:extLst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53452"/>
      </p:ext>
    </p:extLst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477507"/>
      </p:ext>
    </p:extLst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834377"/>
      </p:ext>
    </p:extLst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65774"/>
      </p:ext>
    </p:extLst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82077"/>
      </p:ext>
    </p:extLst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72219"/>
      </p:ext>
    </p:extLst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44990"/>
      </p:ext>
    </p:extLst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96746"/>
      </p:ext>
    </p:extLst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780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644863"/>
      </p:ext>
    </p:extLst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6995"/>
      </p:ext>
    </p:extLst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652611"/>
      </p:ext>
    </p:extLst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22098"/>
      </p:ext>
    </p:extLst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461617"/>
      </p:ext>
    </p:extLst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74171"/>
      </p:ext>
    </p:extLst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33378"/>
      </p:ext>
    </p:extLst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78758"/>
      </p:ext>
    </p:extLst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37303"/>
      </p:ext>
    </p:extLst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46473"/>
      </p:ext>
    </p:extLst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334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354614"/>
      </p:ext>
    </p:extLst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64292"/>
      </p:ext>
    </p:extLst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9234"/>
      </p:ext>
    </p:extLst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01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7239-ED25-4B70-A8CC-F700692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9CDB3-87B7-480A-97E4-D70CF9CDF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802F7-93A5-45CA-A8CD-64F103400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6BACB-C9C2-4E7B-A477-C23B3621F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F49FF-1DB8-4331-AD5C-0860FA293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A78DA-B414-4C1B-9D77-6ADF8CD54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53843"/>
      </p:ext>
    </p:extLst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B2EF-BB6A-6148-842E-AF1B0F57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5DA00-7908-8A4D-8BB1-C3F98569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FDC878-ED8A-6840-948A-529F5CB7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A41C2-2464-3447-8C9D-49482BE2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D91F3-7FA4-A846-923F-84A24F35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5228"/>
      </p:ext>
    </p:extLst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26370"/>
      </p:ext>
    </p:extLst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32588"/>
      </p:ext>
    </p:extLst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592206"/>
      </p:ext>
    </p:extLst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95634"/>
      </p:ext>
    </p:extLst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247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279012"/>
      </p:ext>
    </p:extLst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26006"/>
      </p:ext>
    </p:extLst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02912"/>
      </p:ext>
    </p:extLst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62829"/>
      </p:ext>
    </p:extLst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34772"/>
      </p:ext>
    </p:extLst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61991"/>
      </p:ext>
    </p:extLst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52862"/>
      </p:ext>
    </p:extLst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042904"/>
      </p:ext>
    </p:extLst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22656"/>
      </p:ext>
    </p:extLst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84294"/>
      </p:ext>
    </p:extLst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105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669"/>
      </p:ext>
    </p:extLst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144"/>
      </p:ext>
    </p:extLst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196907"/>
      </p:ext>
    </p:extLst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83085"/>
      </p:ext>
    </p:extLst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02293"/>
      </p:ext>
    </p:extLst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96679"/>
      </p:ext>
    </p:extLst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227845"/>
      </p:ext>
    </p:extLst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91831"/>
      </p:ext>
    </p:extLst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027835"/>
      </p:ext>
    </p:extLst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502418"/>
      </p:ext>
    </p:extLst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7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036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75278"/>
      </p:ext>
    </p:extLst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45486"/>
      </p:ext>
    </p:extLst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03776"/>
      </p:ext>
    </p:extLst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Native </a:t>
            </a:r>
            <a:r>
              <a:rPr lang="en-US" dirty="0" err="1"/>
              <a:t>CoC</a:t>
            </a:r>
            <a:r>
              <a:rPr lang="en-US" dirty="0"/>
              <a:t> – CONFIDENTIAL - © 2020 IBM Corporations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42488"/>
      </p:ext>
    </p:extLst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56032"/>
      </p:ext>
    </p:extLst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236764"/>
      </p:ext>
    </p:extLst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5338"/>
      </p:ext>
    </p:extLst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79417"/>
      </p:ext>
    </p:extLst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283" y="229515"/>
            <a:ext cx="10972800" cy="6345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5256-97C9-0547-9A28-BBB70B917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23670"/>
      </p:ext>
    </p:extLst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04800" y="326066"/>
            <a:ext cx="5486403" cy="59181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pic>
        <p:nvPicPr>
          <p:cNvPr id="12" name="Picture 9" descr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6" y="5701216"/>
            <a:ext cx="3475705" cy="135056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220" y="6294795"/>
            <a:ext cx="125385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0921792"/>
      </p:ext>
    </p:extLst>
  </p:cSld>
  <p:clrMapOvr>
    <a:masterClrMapping/>
  </p:clrMapOvr>
  <p:transition spd="med"/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C8FA7690-9B4F-C645-A233-26A77B8D7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86730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77359"/>
      </p:ext>
    </p:extLst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5AB8C22F-1729-274C-B513-E5E459AC0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49811355"/>
      </p:ext>
    </p:extLst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7E32F43-4326-6D45-A11B-7B98EE39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20967640"/>
      </p:ext>
    </p:extLst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F284EFCF-8E08-B14C-9741-BCE88CCA2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16512557"/>
      </p:ext>
    </p:extLst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B687CB2E-8B40-D940-81CB-74E35F6C4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67984684"/>
      </p:ext>
    </p:extLst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82C3486-2A03-804D-A72F-9CC6F3B63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84384821"/>
      </p:ext>
    </p:extLst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EE612B-FDE1-F64D-8CE4-7D76E61C0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04556700"/>
      </p:ext>
    </p:extLst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E57E1011-90DE-8344-B72E-20A55BD84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1944729"/>
      </p:ext>
    </p:extLst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53418F08-3CB2-724D-AA90-C7BEB0023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68061316"/>
      </p:ext>
    </p:extLst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7BC373A6-62FA-2147-A2A7-0B7569A56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683228"/>
      </p:ext>
    </p:extLst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E49A555-5B5F-4144-91CA-33BCC84C8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658134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25525"/>
      </p:ext>
    </p:extLst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DEA0A78-83CE-C647-BC9E-701A2E6E6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16844328"/>
      </p:ext>
    </p:extLst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9ED7E888-C58F-7942-BBD3-B4F1B9186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01381263"/>
      </p:ext>
    </p:extLst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0830EE47-ECD5-3447-9D84-1D1A146AA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3933864"/>
      </p:ext>
    </p:extLst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14293F3-32C6-9F46-9AEF-D52326115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19381918"/>
      </p:ext>
    </p:extLst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27224F4-D892-7142-90D7-87DD429D1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9947138"/>
      </p:ext>
    </p:extLst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67016F6E-AC5D-424D-9083-1E0B635D8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29373504"/>
      </p:ext>
    </p:extLst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3476E79A-5C37-FC49-B215-CB8DFCE8F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22993452"/>
      </p:ext>
    </p:extLst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A98F0CA9-A9AA-3F4B-BA30-DDC39D48C2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0593398"/>
      </p:ext>
    </p:extLst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7AD4CE27-F21D-D947-8E5B-457329D329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F953F551-5FC2-684C-A440-503422401EFD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56933452"/>
      </p:ext>
    </p:extLst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FF06775-C6CD-F545-9677-745C6B6166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137402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04449"/>
      </p:ext>
    </p:extLst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D9632229-F869-504C-A4D9-A4A017CE0C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26769641"/>
      </p:ext>
    </p:extLst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379F0390-5AFA-FF49-9250-0DA8094B24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78196334"/>
      </p:ext>
    </p:extLst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FA55EA42-A045-234F-9E4A-E25B0C24A2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2181331"/>
      </p:ext>
    </p:extLst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AA963EE-F072-2A40-A01A-B0CDE14E6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10120154"/>
      </p:ext>
    </p:extLst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18CAA78C-0484-1447-8A55-CDCE39A3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394082"/>
      </p:ext>
    </p:extLst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5DAFC61-B685-D442-8E37-A7214BFB55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38106881"/>
      </p:ext>
    </p:extLst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F680EB45-1DCB-134A-9748-41CA879309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79065132"/>
      </p:ext>
    </p:extLst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1F665F4-B87E-6E45-8E54-CDB1779B5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6793844"/>
      </p:ext>
    </p:extLst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573934"/>
      </p:ext>
    </p:extLst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3504DF36-199C-A448-8F24-2A53481C6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7680107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14793"/>
      </p:ext>
    </p:extLst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6FBF1AD6-23D2-A24F-A228-C9D4EAB52C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28313690"/>
      </p:ext>
    </p:extLst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89521"/>
      </p:ext>
    </p:extLst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08864"/>
      </p:ext>
    </p:extLst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36944"/>
      </p:ext>
    </p:extLst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1165224"/>
      </p:ext>
    </p:extLst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7300075"/>
      </p:ext>
    </p:extLst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561504339"/>
      </p:ext>
    </p:extLst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754477430"/>
      </p:ext>
    </p:extLst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6663964"/>
      </p:ext>
    </p:extLst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216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3798"/>
      </p:ext>
    </p:extLst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45285"/>
      </p:ext>
    </p:extLst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61362"/>
      </p:ext>
    </p:extLst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15415"/>
      </p:ext>
    </p:extLst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78775"/>
      </p:ext>
    </p:extLst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47169"/>
      </p:ext>
    </p:extLst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71305"/>
      </p:ext>
    </p:extLst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4308134"/>
      </p:ext>
    </p:extLst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543632340"/>
      </p:ext>
    </p:extLst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590583588"/>
      </p:ext>
    </p:extLst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5893130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rgbClr val="408BF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14357"/>
      </p:ext>
    </p:extLst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320720"/>
      </p:ext>
    </p:extLst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04331"/>
      </p:ext>
    </p:extLst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17337"/>
      </p:ext>
    </p:extLst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74805"/>
      </p:ext>
    </p:extLst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051435018"/>
      </p:ext>
    </p:extLst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644154644"/>
      </p:ext>
    </p:extLst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46731"/>
      </p:ext>
    </p:extLst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36609"/>
      </p:ext>
    </p:extLst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1620"/>
      </p:ext>
    </p:extLst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911674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accent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23460"/>
      </p:ext>
    </p:extLst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431478"/>
      </p:ext>
    </p:extLst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7458206"/>
      </p:ext>
    </p:extLst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4036072071"/>
      </p:ext>
    </p:extLst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029657"/>
      </p:ext>
    </p:extLst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994622"/>
      </p:ext>
    </p:extLst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30620"/>
      </p:ext>
    </p:extLst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304800" y="268226"/>
            <a:ext cx="5486400" cy="508001"/>
          </a:xfrm>
          <a:prstGeom prst="rect">
            <a:avLst/>
          </a:prstGeom>
        </p:spPr>
        <p:txBody>
          <a:bodyPr>
            <a:normAutofit/>
          </a:bodyPr>
          <a:lstStyle>
            <a:lvl1pPr defTabSz="609554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202" y="6463249"/>
            <a:ext cx="127001" cy="127001"/>
          </a:xfrm>
          <a:prstGeom prst="rect">
            <a:avLst/>
          </a:prstGeom>
        </p:spPr>
        <p:txBody>
          <a:bodyPr/>
          <a:lstStyle>
            <a:lvl1pPr defTabSz="914354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6477252"/>
      </p:ext>
    </p:extLst>
  </p:cSld>
  <p:clrMapOvr>
    <a:masterClrMapping/>
  </p:clrMapOvr>
  <p:transition spd="med"/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2BF3DF0-A4FA-1B4D-A22E-33CA6AF70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99" y="6061578"/>
            <a:ext cx="535808" cy="4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31240"/>
      </p:ext>
    </p:extLst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002513"/>
      </p:ext>
    </p:extLst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049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86855"/>
      </p:ext>
    </p:extLst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974533"/>
      </p:ext>
    </p:extLst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02441"/>
      </p:ext>
    </p:extLst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36624"/>
      </p:ext>
    </p:extLst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516320"/>
      </p:ext>
    </p:extLst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99654"/>
      </p:ext>
    </p:extLst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808089"/>
      </p:ext>
    </p:extLst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96618"/>
      </p:ext>
    </p:extLst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61950"/>
      </p:ext>
    </p:extLst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708683"/>
      </p:ext>
    </p:extLst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9206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32526"/>
      </p:ext>
    </p:extLst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60949"/>
      </p:ext>
    </p:extLst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44928"/>
      </p:ext>
    </p:extLst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01922"/>
      </p:ext>
    </p:extLst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92422"/>
      </p:ext>
    </p:extLst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94553"/>
      </p:ext>
    </p:extLst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54697"/>
      </p:ext>
    </p:extLst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49293"/>
      </p:ext>
    </p:extLst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65135"/>
      </p:ext>
    </p:extLst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28216"/>
      </p:ext>
    </p:extLst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7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880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67108"/>
      </p:ext>
    </p:extLst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65467"/>
      </p:ext>
    </p:extLst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13801"/>
      </p:ext>
    </p:extLst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12162"/>
      </p:ext>
    </p:extLst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95279"/>
      </p:ext>
    </p:extLst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83044"/>
      </p:ext>
    </p:extLst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50656"/>
      </p:ext>
    </p:extLst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037267"/>
      </p:ext>
    </p:extLst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13593"/>
      </p:ext>
    </p:extLst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2ACC-AB25-6F49-A416-FC5827CE0A11}"/>
              </a:ext>
            </a:extLst>
          </p:cNvPr>
          <p:cNvSpPr txBox="1"/>
          <p:nvPr userDrawn="1"/>
        </p:nvSpPr>
        <p:spPr>
          <a:xfrm>
            <a:off x="2594658" y="6684380"/>
            <a:ext cx="0" cy="0"/>
          </a:xfrm>
          <a:prstGeom prst="rect">
            <a:avLst/>
          </a:prstGeom>
        </p:spPr>
        <p:txBody>
          <a:bodyPr wrap="none" lIns="76200" tIns="38100" rIns="76200" bIns="38100" rtlCol="0">
            <a:noAutofit/>
          </a:bodyPr>
          <a:lstStyle/>
          <a:p>
            <a:pPr>
              <a:lnSpc>
                <a:spcPct val="105000"/>
              </a:lnSpc>
              <a:spcBef>
                <a:spcPts val="833"/>
              </a:spcBef>
            </a:pPr>
            <a:endParaRPr lang="en-US" sz="1667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928208"/>
      </p:ext>
    </p:extLst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781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28633"/>
      </p:ext>
    </p:extLst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1943944710"/>
      </p:ext>
    </p:extLst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10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solidFill>
                <a:schemeClr val="bg2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/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0" y="6515119"/>
            <a:ext cx="47176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1673"/>
      </p:ext>
    </p:extLst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8" y="571500"/>
            <a:ext cx="11430000" cy="9525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05655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114300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70845"/>
      </p:ext>
    </p:extLst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190500" tIns="167640" rIns="190500" bIns="190500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3197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22860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9144000" y="342900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0" y="6515120"/>
            <a:ext cx="471765" cy="190501"/>
          </a:xfrm>
          <a:prstGeom prst="rect">
            <a:avLst/>
          </a:prstGeom>
        </p:spPr>
      </p:pic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3048000" y="342900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7FDFA15-57B0-7C48-8E19-F699BF4505B1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6118860"/>
            <a:ext cx="2514600" cy="381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© Copyright IBM Corporation 2018               </a:t>
            </a:r>
          </a:p>
        </p:txBody>
      </p:sp>
      <p:sp>
        <p:nvSpPr>
          <p:cNvPr id="24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3637575619"/>
      </p:ext>
    </p:extLst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CAD8B-F1CB-8441-8733-0A7EA80F1D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6299" y="542330"/>
            <a:ext cx="5727700" cy="49149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0061"/>
            <a:ext cx="695452" cy="2819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3" y="6112935"/>
            <a:ext cx="2160569" cy="62726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56F9C9-256E-194E-B585-8931573227CB}"/>
              </a:ext>
            </a:extLst>
          </p:cNvPr>
          <p:cNvSpPr txBox="1">
            <a:spLocks/>
          </p:cNvSpPr>
          <p:nvPr userDrawn="1"/>
        </p:nvSpPr>
        <p:spPr>
          <a:xfrm>
            <a:off x="1828800" y="652674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15523"/>
      </p:ext>
    </p:extLst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14757"/>
      </p:ext>
    </p:extLst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409682"/>
      </p:ext>
    </p:extLst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486284"/>
      </p:ext>
    </p:extLst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6018018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94856"/>
      </p:ext>
    </p:extLst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03390"/>
      </p:ext>
    </p:extLst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22933"/>
      </p:ext>
    </p:extLst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5385658"/>
      </p:ext>
    </p:extLst>
  </p:cSld>
  <p:clrMapOvr>
    <a:masterClrMapping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01614"/>
      </p:ext>
    </p:extLst>
  </p:cSld>
  <p:clrMapOvr>
    <a:masterClrMapping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52561"/>
      </p:ext>
    </p:extLst>
  </p:cSld>
  <p:clrMapOvr>
    <a:masterClrMapping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254258"/>
      </p:ext>
    </p:extLst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46838"/>
      </p:ext>
    </p:extLst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21934825"/>
      </p:ext>
    </p:extLst>
  </p:cSld>
  <p:clrMapOvr>
    <a:masterClrMapping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74353883"/>
      </p:ext>
    </p:extLst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1886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20590"/>
      </p:ext>
    </p:extLst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3088605"/>
      </p:ext>
    </p:extLst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5261848"/>
      </p:ext>
    </p:extLst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03409"/>
      </p:ext>
    </p:extLst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526747"/>
            <a:ext cx="2743200" cy="182880"/>
          </a:xfrm>
        </p:spPr>
        <p:txBody>
          <a:bodyPr/>
          <a:lstStyle>
            <a:lvl1pPr algn="l">
              <a:defRPr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C9C2355-BF17-E54C-BDCA-C0B98D183BF4}"/>
              </a:ext>
            </a:extLst>
          </p:cNvPr>
          <p:cNvSpPr txBox="1">
            <a:spLocks/>
          </p:cNvSpPr>
          <p:nvPr userDrawn="1"/>
        </p:nvSpPr>
        <p:spPr>
          <a:xfrm>
            <a:off x="1828800" y="652674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45115"/>
      </p:ext>
    </p:extLst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6314127"/>
      </p:ext>
    </p:extLst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06396"/>
      </p:ext>
    </p:extLst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49819"/>
      </p:ext>
    </p:extLst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0493"/>
      </p:ext>
    </p:extLst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95055"/>
      </p:ext>
    </p:extLst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7236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33702"/>
      </p:ext>
    </p:extLst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761311"/>
      </p:ext>
    </p:extLst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02558"/>
      </p:ext>
    </p:extLst>
  </p:cSld>
  <p:clrMapOvr>
    <a:masterClrMapping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77611"/>
      </p:ext>
    </p:extLst>
  </p:cSld>
  <p:clrMapOvr>
    <a:masterClrMapping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3161361"/>
      </p:ext>
    </p:extLst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2087"/>
      </p:ext>
    </p:extLst>
  </p:cSld>
  <p:clrMapOvr>
    <a:masterClrMapping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26815453"/>
      </p:ext>
    </p:extLst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66438"/>
      </p:ext>
    </p:extLst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546812"/>
      </p:ext>
    </p:extLst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466927"/>
      </p:ext>
    </p:extLst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7380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458402"/>
      </p:ext>
    </p:extLst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7" y="916878"/>
            <a:ext cx="11582400" cy="44799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49C1B2-AA78-4107-825E-3CA644B17F6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618969"/>
      </p:ext>
    </p:extLst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C3CC1-D30B-4133-B70F-275B937D9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95112"/>
      </p:ext>
    </p:extLst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C3CC1-D30B-4133-B70F-275B937D9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5717"/>
      </p:ext>
    </p:extLst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IBM Confidential – Page </a:t>
            </a:r>
            <a:fld id="{A66A312A-7121-4454-A8A7-F41F8FB081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573564"/>
      </p:ext>
    </p:extLst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7" y="593726"/>
            <a:ext cx="11582400" cy="6397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43417" y="1874839"/>
            <a:ext cx="11582400" cy="447992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5974855"/>
      </p:ext>
    </p:extLst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409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AEC78-5117-1942-AE1E-B7E8FADB5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2358" y="6198433"/>
            <a:ext cx="558252" cy="4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03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086A2F-6573-7549-8ACB-59E64BA2D8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35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63709-FF38-45FC-BC53-26069A69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DFB28-210E-4B6E-B6E5-F5EE7E6DC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7837BB-45B4-448B-8D05-E286313F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FB380-D9FF-4A48-9250-FD143B4D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A78DA-B414-4C1B-9D77-6ADF8CD54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40977"/>
      </p:ext>
    </p:extLst>
  </p:cSld>
  <p:clrMapOvr>
    <a:masterClrMapping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  <a:lvl2pPr>
              <a:defRPr>
                <a:latin typeface="+mn-lt"/>
                <a:cs typeface="Arial" pitchFamily="34" charset="0"/>
              </a:defRPr>
            </a:lvl2pPr>
            <a:lvl3pPr>
              <a:defRPr>
                <a:latin typeface="+mn-lt"/>
                <a:cs typeface="Arial" pitchFamily="34" charset="0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598" y="5991125"/>
            <a:ext cx="11101920" cy="487784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933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2147F43-A242-43B1-8DC9-B3094845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4364" y="6526214"/>
            <a:ext cx="3608387" cy="165100"/>
          </a:xfrm>
        </p:spPr>
        <p:txBody>
          <a:bodyPr/>
          <a:lstStyle>
            <a:lvl1pPr>
              <a:defRPr sz="933"/>
            </a:lvl1pPr>
          </a:lstStyle>
          <a:p>
            <a:pPr>
              <a:defRPr/>
            </a:pPr>
            <a:fld id="{AE7F3EC1-B8B1-4B9E-8D97-BC1CAC9E6D4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1281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520750"/>
      </p:ext>
    </p:extLst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99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A76B6C37-018B-2F4F-BB76-6C808E432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29328"/>
      </p:ext>
    </p:extLst>
  </p:cSld>
  <p:clrMapOvr>
    <a:masterClrMapping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57438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57978"/>
      </p:ext>
    </p:extLst>
  </p:cSld>
  <p:clrMapOvr>
    <a:masterClrMapping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41186"/>
      </p:ext>
    </p:extLst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13160"/>
      </p:ext>
    </p:extLst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76142"/>
      </p:ext>
    </p:extLst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934695"/>
      </p:ext>
    </p:extLst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84652"/>
      </p:ext>
    </p:extLst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0271"/>
      </p:ext>
    </p:extLst>
  </p:cSld>
  <p:clrMapOvr>
    <a:masterClrMapping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2398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4178"/>
      </p:ext>
    </p:extLst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62094"/>
      </p:ext>
    </p:extLst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0" y="6609266"/>
            <a:ext cx="5486313" cy="222249"/>
          </a:xfrm>
        </p:spPr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3" y="6609266"/>
            <a:ext cx="2438309" cy="22224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60130"/>
      </p:ext>
    </p:extLst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37215"/>
      </p:ext>
    </p:extLst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56859"/>
      </p:ext>
    </p:extLst>
  </p:cSld>
  <p:clrMapOvr>
    <a:masterClrMapping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38725"/>
      </p:ext>
    </p:extLst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22803"/>
      </p:ext>
    </p:extLst>
  </p:cSld>
  <p:clrMapOvr>
    <a:masterClrMapping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12442"/>
      </p:ext>
    </p:extLst>
  </p:cSld>
  <p:clrMapOvr>
    <a:masterClrMapping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424"/>
      </p:ext>
    </p:extLst>
  </p:cSld>
  <p:clrMapOvr>
    <a:masterClrMapping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45817"/>
      </p:ext>
    </p:extLst>
  </p:cSld>
  <p:clrMapOvr>
    <a:masterClrMapping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77787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22583"/>
      </p:ext>
    </p:extLst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67876"/>
      </p:ext>
    </p:extLst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46742"/>
      </p:ext>
    </p:extLst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476463"/>
      </p:ext>
    </p:extLst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92412"/>
      </p:ext>
    </p:extLst>
  </p:cSld>
  <p:clrMapOvr>
    <a:masterClrMapping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78106"/>
      </p:ext>
    </p:extLst>
  </p:cSld>
  <p:clrMapOvr>
    <a:masterClrMapping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32198"/>
      </p:ext>
    </p:extLst>
  </p:cSld>
  <p:clrMapOvr>
    <a:masterClrMapping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70243"/>
      </p:ext>
    </p:extLst>
  </p:cSld>
  <p:clrMapOvr>
    <a:masterClrMapping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37775"/>
      </p:ext>
    </p:extLst>
  </p:cSld>
  <p:clrMapOvr>
    <a:masterClrMapping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21437"/>
      </p:ext>
    </p:extLst>
  </p:cSld>
  <p:clrMapOvr>
    <a:masterClrMapping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7259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92013"/>
      </p:ext>
    </p:extLst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9606"/>
      </p:ext>
    </p:extLst>
  </p:cSld>
  <p:clrMapOvr>
    <a:masterClrMapping/>
  </p:clrMapOvr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900330"/>
      </p:ext>
    </p:extLst>
  </p:cSld>
  <p:clrMapOvr>
    <a:masterClrMapping/>
  </p:clrMapOvr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4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89887"/>
      </p:ext>
    </p:extLst>
  </p:cSld>
  <p:clrMapOvr>
    <a:masterClrMapping/>
  </p:clrMapOvr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8" y="3087491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69509"/>
      </p:ext>
    </p:extLst>
  </p:cSld>
  <p:clrMapOvr>
    <a:masterClrMapping/>
  </p:clrMapOvr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8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6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8.xml"/><Relationship Id="rId18" Type="http://schemas.openxmlformats.org/officeDocument/2006/relationships/slideLayout" Target="../slideLayouts/slideLayout293.xml"/><Relationship Id="rId26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278.xml"/><Relationship Id="rId21" Type="http://schemas.openxmlformats.org/officeDocument/2006/relationships/slideLayout" Target="../slideLayouts/slideLayout296.xml"/><Relationship Id="rId7" Type="http://schemas.openxmlformats.org/officeDocument/2006/relationships/slideLayout" Target="../slideLayouts/slideLayout282.xml"/><Relationship Id="rId12" Type="http://schemas.openxmlformats.org/officeDocument/2006/relationships/slideLayout" Target="../slideLayouts/slideLayout287.xml"/><Relationship Id="rId17" Type="http://schemas.openxmlformats.org/officeDocument/2006/relationships/slideLayout" Target="../slideLayouts/slideLayout292.xml"/><Relationship Id="rId25" Type="http://schemas.openxmlformats.org/officeDocument/2006/relationships/slideLayout" Target="../slideLayouts/slideLayout300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77.xml"/><Relationship Id="rId16" Type="http://schemas.openxmlformats.org/officeDocument/2006/relationships/slideLayout" Target="../slideLayouts/slideLayout291.xml"/><Relationship Id="rId20" Type="http://schemas.openxmlformats.org/officeDocument/2006/relationships/slideLayout" Target="../slideLayouts/slideLayout295.xml"/><Relationship Id="rId29" Type="http://schemas.openxmlformats.org/officeDocument/2006/relationships/slideLayout" Target="../slideLayouts/slideLayout304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24" Type="http://schemas.openxmlformats.org/officeDocument/2006/relationships/slideLayout" Target="../slideLayouts/slideLayout299.xml"/><Relationship Id="rId32" Type="http://schemas.openxmlformats.org/officeDocument/2006/relationships/slideLayout" Target="../slideLayouts/slideLayout307.xml"/><Relationship Id="rId5" Type="http://schemas.openxmlformats.org/officeDocument/2006/relationships/slideLayout" Target="../slideLayouts/slideLayout280.xml"/><Relationship Id="rId15" Type="http://schemas.openxmlformats.org/officeDocument/2006/relationships/slideLayout" Target="../slideLayouts/slideLayout290.xml"/><Relationship Id="rId23" Type="http://schemas.openxmlformats.org/officeDocument/2006/relationships/slideLayout" Target="../slideLayouts/slideLayout298.xml"/><Relationship Id="rId28" Type="http://schemas.openxmlformats.org/officeDocument/2006/relationships/slideLayout" Target="../slideLayouts/slideLayout303.xml"/><Relationship Id="rId10" Type="http://schemas.openxmlformats.org/officeDocument/2006/relationships/slideLayout" Target="../slideLayouts/slideLayout285.xml"/><Relationship Id="rId19" Type="http://schemas.openxmlformats.org/officeDocument/2006/relationships/slideLayout" Target="../slideLayouts/slideLayout294.xml"/><Relationship Id="rId31" Type="http://schemas.openxmlformats.org/officeDocument/2006/relationships/slideLayout" Target="../slideLayouts/slideLayout306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Relationship Id="rId14" Type="http://schemas.openxmlformats.org/officeDocument/2006/relationships/slideLayout" Target="../slideLayouts/slideLayout289.xml"/><Relationship Id="rId22" Type="http://schemas.openxmlformats.org/officeDocument/2006/relationships/slideLayout" Target="../slideLayouts/slideLayout297.xml"/><Relationship Id="rId27" Type="http://schemas.openxmlformats.org/officeDocument/2006/relationships/slideLayout" Target="../slideLayouts/slideLayout302.xml"/><Relationship Id="rId30" Type="http://schemas.openxmlformats.org/officeDocument/2006/relationships/slideLayout" Target="../slideLayouts/slideLayout305.xml"/><Relationship Id="rId8" Type="http://schemas.openxmlformats.org/officeDocument/2006/relationships/slideLayout" Target="../slideLayouts/slideLayout283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0.xml"/><Relationship Id="rId18" Type="http://schemas.openxmlformats.org/officeDocument/2006/relationships/slideLayout" Target="../slideLayouts/slideLayout325.xml"/><Relationship Id="rId26" Type="http://schemas.openxmlformats.org/officeDocument/2006/relationships/slideLayout" Target="../slideLayouts/slideLayout333.xml"/><Relationship Id="rId39" Type="http://schemas.openxmlformats.org/officeDocument/2006/relationships/theme" Target="../theme/theme11.xml"/><Relationship Id="rId21" Type="http://schemas.openxmlformats.org/officeDocument/2006/relationships/slideLayout" Target="../slideLayouts/slideLayout328.xml"/><Relationship Id="rId34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19.xml"/><Relationship Id="rId17" Type="http://schemas.openxmlformats.org/officeDocument/2006/relationships/slideLayout" Target="../slideLayouts/slideLayout324.xml"/><Relationship Id="rId25" Type="http://schemas.openxmlformats.org/officeDocument/2006/relationships/slideLayout" Target="../slideLayouts/slideLayout332.xml"/><Relationship Id="rId33" Type="http://schemas.openxmlformats.org/officeDocument/2006/relationships/slideLayout" Target="../slideLayouts/slideLayout340.xml"/><Relationship Id="rId38" Type="http://schemas.openxmlformats.org/officeDocument/2006/relationships/slideLayout" Target="../slideLayouts/slideLayout345.xml"/><Relationship Id="rId2" Type="http://schemas.openxmlformats.org/officeDocument/2006/relationships/slideLayout" Target="../slideLayouts/slideLayout309.xml"/><Relationship Id="rId16" Type="http://schemas.openxmlformats.org/officeDocument/2006/relationships/slideLayout" Target="../slideLayouts/slideLayout323.xml"/><Relationship Id="rId20" Type="http://schemas.openxmlformats.org/officeDocument/2006/relationships/slideLayout" Target="../slideLayouts/slideLayout327.xml"/><Relationship Id="rId29" Type="http://schemas.openxmlformats.org/officeDocument/2006/relationships/slideLayout" Target="../slideLayouts/slideLayout336.xml"/><Relationship Id="rId1" Type="http://schemas.openxmlformats.org/officeDocument/2006/relationships/slideLayout" Target="../slideLayouts/slideLayout308.xml"/><Relationship Id="rId6" Type="http://schemas.openxmlformats.org/officeDocument/2006/relationships/slideLayout" Target="../slideLayouts/slideLayout313.xml"/><Relationship Id="rId11" Type="http://schemas.openxmlformats.org/officeDocument/2006/relationships/slideLayout" Target="../slideLayouts/slideLayout318.xml"/><Relationship Id="rId24" Type="http://schemas.openxmlformats.org/officeDocument/2006/relationships/slideLayout" Target="../slideLayouts/slideLayout331.xml"/><Relationship Id="rId32" Type="http://schemas.openxmlformats.org/officeDocument/2006/relationships/slideLayout" Target="../slideLayouts/slideLayout339.xml"/><Relationship Id="rId37" Type="http://schemas.openxmlformats.org/officeDocument/2006/relationships/slideLayout" Target="../slideLayouts/slideLayout344.xml"/><Relationship Id="rId5" Type="http://schemas.openxmlformats.org/officeDocument/2006/relationships/slideLayout" Target="../slideLayouts/slideLayout312.xml"/><Relationship Id="rId15" Type="http://schemas.openxmlformats.org/officeDocument/2006/relationships/slideLayout" Target="../slideLayouts/slideLayout322.xml"/><Relationship Id="rId23" Type="http://schemas.openxmlformats.org/officeDocument/2006/relationships/slideLayout" Target="../slideLayouts/slideLayout330.xml"/><Relationship Id="rId28" Type="http://schemas.openxmlformats.org/officeDocument/2006/relationships/slideLayout" Target="../slideLayouts/slideLayout335.xml"/><Relationship Id="rId36" Type="http://schemas.openxmlformats.org/officeDocument/2006/relationships/slideLayout" Target="../slideLayouts/slideLayout343.xml"/><Relationship Id="rId10" Type="http://schemas.openxmlformats.org/officeDocument/2006/relationships/slideLayout" Target="../slideLayouts/slideLayout317.xml"/><Relationship Id="rId19" Type="http://schemas.openxmlformats.org/officeDocument/2006/relationships/slideLayout" Target="../slideLayouts/slideLayout326.xml"/><Relationship Id="rId31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11.xml"/><Relationship Id="rId9" Type="http://schemas.openxmlformats.org/officeDocument/2006/relationships/slideLayout" Target="../slideLayouts/slideLayout316.xml"/><Relationship Id="rId14" Type="http://schemas.openxmlformats.org/officeDocument/2006/relationships/slideLayout" Target="../slideLayouts/slideLayout321.xml"/><Relationship Id="rId22" Type="http://schemas.openxmlformats.org/officeDocument/2006/relationships/slideLayout" Target="../slideLayouts/slideLayout329.xml"/><Relationship Id="rId27" Type="http://schemas.openxmlformats.org/officeDocument/2006/relationships/slideLayout" Target="../slideLayouts/slideLayout334.xml"/><Relationship Id="rId30" Type="http://schemas.openxmlformats.org/officeDocument/2006/relationships/slideLayout" Target="../slideLayouts/slideLayout337.xml"/><Relationship Id="rId35" Type="http://schemas.openxmlformats.org/officeDocument/2006/relationships/slideLayout" Target="../slideLayouts/slideLayout342.xml"/><Relationship Id="rId8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3.xml"/><Relationship Id="rId13" Type="http://schemas.openxmlformats.org/officeDocument/2006/relationships/slideLayout" Target="../slideLayouts/slideLayout358.xml"/><Relationship Id="rId18" Type="http://schemas.openxmlformats.org/officeDocument/2006/relationships/slideLayout" Target="../slideLayouts/slideLayout363.xml"/><Relationship Id="rId26" Type="http://schemas.openxmlformats.org/officeDocument/2006/relationships/slideLayout" Target="../slideLayouts/slideLayout371.xml"/><Relationship Id="rId3" Type="http://schemas.openxmlformats.org/officeDocument/2006/relationships/slideLayout" Target="../slideLayouts/slideLayout348.xml"/><Relationship Id="rId21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52.xml"/><Relationship Id="rId12" Type="http://schemas.openxmlformats.org/officeDocument/2006/relationships/slideLayout" Target="../slideLayouts/slideLayout357.xml"/><Relationship Id="rId17" Type="http://schemas.openxmlformats.org/officeDocument/2006/relationships/slideLayout" Target="../slideLayouts/slideLayout362.xml"/><Relationship Id="rId25" Type="http://schemas.openxmlformats.org/officeDocument/2006/relationships/slideLayout" Target="../slideLayouts/slideLayout370.xml"/><Relationship Id="rId2" Type="http://schemas.openxmlformats.org/officeDocument/2006/relationships/slideLayout" Target="../slideLayouts/slideLayout347.xml"/><Relationship Id="rId16" Type="http://schemas.openxmlformats.org/officeDocument/2006/relationships/slideLayout" Target="../slideLayouts/slideLayout361.xml"/><Relationship Id="rId20" Type="http://schemas.openxmlformats.org/officeDocument/2006/relationships/slideLayout" Target="../slideLayouts/slideLayout365.xml"/><Relationship Id="rId29" Type="http://schemas.openxmlformats.org/officeDocument/2006/relationships/slideLayout" Target="../slideLayouts/slideLayout374.xml"/><Relationship Id="rId1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51.xml"/><Relationship Id="rId11" Type="http://schemas.openxmlformats.org/officeDocument/2006/relationships/slideLayout" Target="../slideLayouts/slideLayout356.xml"/><Relationship Id="rId24" Type="http://schemas.openxmlformats.org/officeDocument/2006/relationships/slideLayout" Target="../slideLayouts/slideLayout369.xml"/><Relationship Id="rId32" Type="http://schemas.openxmlformats.org/officeDocument/2006/relationships/theme" Target="../theme/theme12.xml"/><Relationship Id="rId5" Type="http://schemas.openxmlformats.org/officeDocument/2006/relationships/slideLayout" Target="../slideLayouts/slideLayout350.xml"/><Relationship Id="rId15" Type="http://schemas.openxmlformats.org/officeDocument/2006/relationships/slideLayout" Target="../slideLayouts/slideLayout360.xml"/><Relationship Id="rId23" Type="http://schemas.openxmlformats.org/officeDocument/2006/relationships/slideLayout" Target="../slideLayouts/slideLayout368.xml"/><Relationship Id="rId28" Type="http://schemas.openxmlformats.org/officeDocument/2006/relationships/slideLayout" Target="../slideLayouts/slideLayout373.xml"/><Relationship Id="rId10" Type="http://schemas.openxmlformats.org/officeDocument/2006/relationships/slideLayout" Target="../slideLayouts/slideLayout355.xml"/><Relationship Id="rId19" Type="http://schemas.openxmlformats.org/officeDocument/2006/relationships/slideLayout" Target="../slideLayouts/slideLayout364.xml"/><Relationship Id="rId31" Type="http://schemas.openxmlformats.org/officeDocument/2006/relationships/slideLayout" Target="../slideLayouts/slideLayout376.xml"/><Relationship Id="rId4" Type="http://schemas.openxmlformats.org/officeDocument/2006/relationships/slideLayout" Target="../slideLayouts/slideLayout349.xml"/><Relationship Id="rId9" Type="http://schemas.openxmlformats.org/officeDocument/2006/relationships/slideLayout" Target="../slideLayouts/slideLayout354.xml"/><Relationship Id="rId14" Type="http://schemas.openxmlformats.org/officeDocument/2006/relationships/slideLayout" Target="../slideLayouts/slideLayout359.xml"/><Relationship Id="rId22" Type="http://schemas.openxmlformats.org/officeDocument/2006/relationships/slideLayout" Target="../slideLayouts/slideLayout367.xml"/><Relationship Id="rId27" Type="http://schemas.openxmlformats.org/officeDocument/2006/relationships/slideLayout" Target="../slideLayouts/slideLayout372.xml"/><Relationship Id="rId30" Type="http://schemas.openxmlformats.org/officeDocument/2006/relationships/slideLayout" Target="../slideLayouts/slideLayout375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9.xml"/><Relationship Id="rId18" Type="http://schemas.openxmlformats.org/officeDocument/2006/relationships/slideLayout" Target="../slideLayouts/slideLayout394.xml"/><Relationship Id="rId26" Type="http://schemas.openxmlformats.org/officeDocument/2006/relationships/slideLayout" Target="../slideLayouts/slideLayout402.xml"/><Relationship Id="rId39" Type="http://schemas.openxmlformats.org/officeDocument/2006/relationships/theme" Target="../theme/theme13.xml"/><Relationship Id="rId21" Type="http://schemas.openxmlformats.org/officeDocument/2006/relationships/slideLayout" Target="../slideLayouts/slideLayout397.xml"/><Relationship Id="rId34" Type="http://schemas.openxmlformats.org/officeDocument/2006/relationships/slideLayout" Target="../slideLayouts/slideLayout410.xml"/><Relationship Id="rId7" Type="http://schemas.openxmlformats.org/officeDocument/2006/relationships/slideLayout" Target="../slideLayouts/slideLayout383.xml"/><Relationship Id="rId12" Type="http://schemas.openxmlformats.org/officeDocument/2006/relationships/slideLayout" Target="../slideLayouts/slideLayout388.xml"/><Relationship Id="rId17" Type="http://schemas.openxmlformats.org/officeDocument/2006/relationships/slideLayout" Target="../slideLayouts/slideLayout393.xml"/><Relationship Id="rId25" Type="http://schemas.openxmlformats.org/officeDocument/2006/relationships/slideLayout" Target="../slideLayouts/slideLayout401.xml"/><Relationship Id="rId33" Type="http://schemas.openxmlformats.org/officeDocument/2006/relationships/slideLayout" Target="../slideLayouts/slideLayout409.xml"/><Relationship Id="rId38" Type="http://schemas.openxmlformats.org/officeDocument/2006/relationships/slideLayout" Target="../slideLayouts/slideLayout414.xml"/><Relationship Id="rId2" Type="http://schemas.openxmlformats.org/officeDocument/2006/relationships/slideLayout" Target="../slideLayouts/slideLayout378.xml"/><Relationship Id="rId16" Type="http://schemas.openxmlformats.org/officeDocument/2006/relationships/slideLayout" Target="../slideLayouts/slideLayout392.xml"/><Relationship Id="rId20" Type="http://schemas.openxmlformats.org/officeDocument/2006/relationships/slideLayout" Target="../slideLayouts/slideLayout396.xml"/><Relationship Id="rId29" Type="http://schemas.openxmlformats.org/officeDocument/2006/relationships/slideLayout" Target="../slideLayouts/slideLayout405.xml"/><Relationship Id="rId1" Type="http://schemas.openxmlformats.org/officeDocument/2006/relationships/slideLayout" Target="../slideLayouts/slideLayout377.xml"/><Relationship Id="rId6" Type="http://schemas.openxmlformats.org/officeDocument/2006/relationships/slideLayout" Target="../slideLayouts/slideLayout382.xml"/><Relationship Id="rId11" Type="http://schemas.openxmlformats.org/officeDocument/2006/relationships/slideLayout" Target="../slideLayouts/slideLayout387.xml"/><Relationship Id="rId24" Type="http://schemas.openxmlformats.org/officeDocument/2006/relationships/slideLayout" Target="../slideLayouts/slideLayout400.xml"/><Relationship Id="rId32" Type="http://schemas.openxmlformats.org/officeDocument/2006/relationships/slideLayout" Target="../slideLayouts/slideLayout408.xml"/><Relationship Id="rId37" Type="http://schemas.openxmlformats.org/officeDocument/2006/relationships/slideLayout" Target="../slideLayouts/slideLayout413.xml"/><Relationship Id="rId5" Type="http://schemas.openxmlformats.org/officeDocument/2006/relationships/slideLayout" Target="../slideLayouts/slideLayout381.xml"/><Relationship Id="rId15" Type="http://schemas.openxmlformats.org/officeDocument/2006/relationships/slideLayout" Target="../slideLayouts/slideLayout391.xml"/><Relationship Id="rId23" Type="http://schemas.openxmlformats.org/officeDocument/2006/relationships/slideLayout" Target="../slideLayouts/slideLayout399.xml"/><Relationship Id="rId28" Type="http://schemas.openxmlformats.org/officeDocument/2006/relationships/slideLayout" Target="../slideLayouts/slideLayout404.xml"/><Relationship Id="rId36" Type="http://schemas.openxmlformats.org/officeDocument/2006/relationships/slideLayout" Target="../slideLayouts/slideLayout412.xml"/><Relationship Id="rId10" Type="http://schemas.openxmlformats.org/officeDocument/2006/relationships/slideLayout" Target="../slideLayouts/slideLayout386.xml"/><Relationship Id="rId19" Type="http://schemas.openxmlformats.org/officeDocument/2006/relationships/slideLayout" Target="../slideLayouts/slideLayout395.xml"/><Relationship Id="rId31" Type="http://schemas.openxmlformats.org/officeDocument/2006/relationships/slideLayout" Target="../slideLayouts/slideLayout407.xml"/><Relationship Id="rId4" Type="http://schemas.openxmlformats.org/officeDocument/2006/relationships/slideLayout" Target="../slideLayouts/slideLayout380.xml"/><Relationship Id="rId9" Type="http://schemas.openxmlformats.org/officeDocument/2006/relationships/slideLayout" Target="../slideLayouts/slideLayout385.xml"/><Relationship Id="rId14" Type="http://schemas.openxmlformats.org/officeDocument/2006/relationships/slideLayout" Target="../slideLayouts/slideLayout390.xml"/><Relationship Id="rId22" Type="http://schemas.openxmlformats.org/officeDocument/2006/relationships/slideLayout" Target="../slideLayouts/slideLayout398.xml"/><Relationship Id="rId27" Type="http://schemas.openxmlformats.org/officeDocument/2006/relationships/slideLayout" Target="../slideLayouts/slideLayout403.xml"/><Relationship Id="rId30" Type="http://schemas.openxmlformats.org/officeDocument/2006/relationships/slideLayout" Target="../slideLayouts/slideLayout406.xml"/><Relationship Id="rId35" Type="http://schemas.openxmlformats.org/officeDocument/2006/relationships/slideLayout" Target="../slideLayouts/slideLayout411.xml"/><Relationship Id="rId8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79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7.xml"/><Relationship Id="rId18" Type="http://schemas.openxmlformats.org/officeDocument/2006/relationships/slideLayout" Target="../slideLayouts/slideLayout432.xml"/><Relationship Id="rId26" Type="http://schemas.openxmlformats.org/officeDocument/2006/relationships/slideLayout" Target="../slideLayouts/slideLayout440.xml"/><Relationship Id="rId3" Type="http://schemas.openxmlformats.org/officeDocument/2006/relationships/slideLayout" Target="../slideLayouts/slideLayout417.xml"/><Relationship Id="rId21" Type="http://schemas.openxmlformats.org/officeDocument/2006/relationships/slideLayout" Target="../slideLayouts/slideLayout435.xml"/><Relationship Id="rId34" Type="http://schemas.openxmlformats.org/officeDocument/2006/relationships/slideLayout" Target="../slideLayouts/slideLayout448.xml"/><Relationship Id="rId7" Type="http://schemas.openxmlformats.org/officeDocument/2006/relationships/slideLayout" Target="../slideLayouts/slideLayout421.xml"/><Relationship Id="rId12" Type="http://schemas.openxmlformats.org/officeDocument/2006/relationships/slideLayout" Target="../slideLayouts/slideLayout426.xml"/><Relationship Id="rId17" Type="http://schemas.openxmlformats.org/officeDocument/2006/relationships/slideLayout" Target="../slideLayouts/slideLayout431.xml"/><Relationship Id="rId25" Type="http://schemas.openxmlformats.org/officeDocument/2006/relationships/slideLayout" Target="../slideLayouts/slideLayout439.xml"/><Relationship Id="rId33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16.xml"/><Relationship Id="rId16" Type="http://schemas.openxmlformats.org/officeDocument/2006/relationships/slideLayout" Target="../slideLayouts/slideLayout430.xml"/><Relationship Id="rId20" Type="http://schemas.openxmlformats.org/officeDocument/2006/relationships/slideLayout" Target="../slideLayouts/slideLayout434.xml"/><Relationship Id="rId29" Type="http://schemas.openxmlformats.org/officeDocument/2006/relationships/slideLayout" Target="../slideLayouts/slideLayout443.xml"/><Relationship Id="rId1" Type="http://schemas.openxmlformats.org/officeDocument/2006/relationships/slideLayout" Target="../slideLayouts/slideLayout415.xml"/><Relationship Id="rId6" Type="http://schemas.openxmlformats.org/officeDocument/2006/relationships/slideLayout" Target="../slideLayouts/slideLayout420.xml"/><Relationship Id="rId11" Type="http://schemas.openxmlformats.org/officeDocument/2006/relationships/slideLayout" Target="../slideLayouts/slideLayout425.xml"/><Relationship Id="rId24" Type="http://schemas.openxmlformats.org/officeDocument/2006/relationships/slideLayout" Target="../slideLayouts/slideLayout438.xml"/><Relationship Id="rId32" Type="http://schemas.openxmlformats.org/officeDocument/2006/relationships/slideLayout" Target="../slideLayouts/slideLayout446.xml"/><Relationship Id="rId5" Type="http://schemas.openxmlformats.org/officeDocument/2006/relationships/slideLayout" Target="../slideLayouts/slideLayout419.xml"/><Relationship Id="rId15" Type="http://schemas.openxmlformats.org/officeDocument/2006/relationships/slideLayout" Target="../slideLayouts/slideLayout429.xml"/><Relationship Id="rId23" Type="http://schemas.openxmlformats.org/officeDocument/2006/relationships/slideLayout" Target="../slideLayouts/slideLayout437.xml"/><Relationship Id="rId28" Type="http://schemas.openxmlformats.org/officeDocument/2006/relationships/slideLayout" Target="../slideLayouts/slideLayout442.xml"/><Relationship Id="rId10" Type="http://schemas.openxmlformats.org/officeDocument/2006/relationships/slideLayout" Target="../slideLayouts/slideLayout424.xml"/><Relationship Id="rId19" Type="http://schemas.openxmlformats.org/officeDocument/2006/relationships/slideLayout" Target="../slideLayouts/slideLayout433.xml"/><Relationship Id="rId31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18.xml"/><Relationship Id="rId9" Type="http://schemas.openxmlformats.org/officeDocument/2006/relationships/slideLayout" Target="../slideLayouts/slideLayout423.xml"/><Relationship Id="rId14" Type="http://schemas.openxmlformats.org/officeDocument/2006/relationships/slideLayout" Target="../slideLayouts/slideLayout428.xml"/><Relationship Id="rId22" Type="http://schemas.openxmlformats.org/officeDocument/2006/relationships/slideLayout" Target="../slideLayouts/slideLayout436.xml"/><Relationship Id="rId27" Type="http://schemas.openxmlformats.org/officeDocument/2006/relationships/slideLayout" Target="../slideLayouts/slideLayout441.xml"/><Relationship Id="rId30" Type="http://schemas.openxmlformats.org/officeDocument/2006/relationships/slideLayout" Target="../slideLayouts/slideLayout444.xml"/><Relationship Id="rId35" Type="http://schemas.openxmlformats.org/officeDocument/2006/relationships/theme" Target="../theme/theme14.xml"/><Relationship Id="rId8" Type="http://schemas.openxmlformats.org/officeDocument/2006/relationships/slideLayout" Target="../slideLayouts/slideLayout422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1.xml"/><Relationship Id="rId18" Type="http://schemas.openxmlformats.org/officeDocument/2006/relationships/slideLayout" Target="../slideLayouts/slideLayout466.xml"/><Relationship Id="rId26" Type="http://schemas.openxmlformats.org/officeDocument/2006/relationships/slideLayout" Target="../slideLayouts/slideLayout474.xml"/><Relationship Id="rId39" Type="http://schemas.openxmlformats.org/officeDocument/2006/relationships/slideLayout" Target="../slideLayouts/slideLayout487.xml"/><Relationship Id="rId21" Type="http://schemas.openxmlformats.org/officeDocument/2006/relationships/slideLayout" Target="../slideLayouts/slideLayout469.xml"/><Relationship Id="rId34" Type="http://schemas.openxmlformats.org/officeDocument/2006/relationships/slideLayout" Target="../slideLayouts/slideLayout482.xml"/><Relationship Id="rId7" Type="http://schemas.openxmlformats.org/officeDocument/2006/relationships/slideLayout" Target="../slideLayouts/slideLayout455.xml"/><Relationship Id="rId2" Type="http://schemas.openxmlformats.org/officeDocument/2006/relationships/slideLayout" Target="../slideLayouts/slideLayout450.xml"/><Relationship Id="rId16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68.xml"/><Relationship Id="rId29" Type="http://schemas.openxmlformats.org/officeDocument/2006/relationships/slideLayout" Target="../slideLayouts/slideLayout477.xml"/><Relationship Id="rId41" Type="http://schemas.openxmlformats.org/officeDocument/2006/relationships/theme" Target="../theme/theme15.xml"/><Relationship Id="rId1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9.xml"/><Relationship Id="rId24" Type="http://schemas.openxmlformats.org/officeDocument/2006/relationships/slideLayout" Target="../slideLayouts/slideLayout472.xml"/><Relationship Id="rId32" Type="http://schemas.openxmlformats.org/officeDocument/2006/relationships/slideLayout" Target="../slideLayouts/slideLayout480.xml"/><Relationship Id="rId37" Type="http://schemas.openxmlformats.org/officeDocument/2006/relationships/slideLayout" Target="../slideLayouts/slideLayout485.xml"/><Relationship Id="rId40" Type="http://schemas.openxmlformats.org/officeDocument/2006/relationships/slideLayout" Target="../slideLayouts/slideLayout488.xml"/><Relationship Id="rId5" Type="http://schemas.openxmlformats.org/officeDocument/2006/relationships/slideLayout" Target="../slideLayouts/slideLayout453.xml"/><Relationship Id="rId15" Type="http://schemas.openxmlformats.org/officeDocument/2006/relationships/slideLayout" Target="../slideLayouts/slideLayout463.xml"/><Relationship Id="rId23" Type="http://schemas.openxmlformats.org/officeDocument/2006/relationships/slideLayout" Target="../slideLayouts/slideLayout471.xml"/><Relationship Id="rId28" Type="http://schemas.openxmlformats.org/officeDocument/2006/relationships/slideLayout" Target="../slideLayouts/slideLayout476.xml"/><Relationship Id="rId36" Type="http://schemas.openxmlformats.org/officeDocument/2006/relationships/slideLayout" Target="../slideLayouts/slideLayout484.xml"/><Relationship Id="rId10" Type="http://schemas.openxmlformats.org/officeDocument/2006/relationships/slideLayout" Target="../slideLayouts/slideLayout458.xml"/><Relationship Id="rId19" Type="http://schemas.openxmlformats.org/officeDocument/2006/relationships/slideLayout" Target="../slideLayouts/slideLayout467.xml"/><Relationship Id="rId31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52.xml"/><Relationship Id="rId9" Type="http://schemas.openxmlformats.org/officeDocument/2006/relationships/slideLayout" Target="../slideLayouts/slideLayout457.xml"/><Relationship Id="rId14" Type="http://schemas.openxmlformats.org/officeDocument/2006/relationships/slideLayout" Target="../slideLayouts/slideLayout462.xml"/><Relationship Id="rId22" Type="http://schemas.openxmlformats.org/officeDocument/2006/relationships/slideLayout" Target="../slideLayouts/slideLayout470.xml"/><Relationship Id="rId27" Type="http://schemas.openxmlformats.org/officeDocument/2006/relationships/slideLayout" Target="../slideLayouts/slideLayout475.xml"/><Relationship Id="rId30" Type="http://schemas.openxmlformats.org/officeDocument/2006/relationships/slideLayout" Target="../slideLayouts/slideLayout478.xml"/><Relationship Id="rId35" Type="http://schemas.openxmlformats.org/officeDocument/2006/relationships/slideLayout" Target="../slideLayouts/slideLayout483.xml"/><Relationship Id="rId8" Type="http://schemas.openxmlformats.org/officeDocument/2006/relationships/slideLayout" Target="../slideLayouts/slideLayout456.xml"/><Relationship Id="rId3" Type="http://schemas.openxmlformats.org/officeDocument/2006/relationships/slideLayout" Target="../slideLayouts/slideLayout451.xml"/><Relationship Id="rId12" Type="http://schemas.openxmlformats.org/officeDocument/2006/relationships/slideLayout" Target="../slideLayouts/slideLayout460.xml"/><Relationship Id="rId17" Type="http://schemas.openxmlformats.org/officeDocument/2006/relationships/slideLayout" Target="../slideLayouts/slideLayout465.xml"/><Relationship Id="rId25" Type="http://schemas.openxmlformats.org/officeDocument/2006/relationships/slideLayout" Target="../slideLayouts/slideLayout473.xml"/><Relationship Id="rId33" Type="http://schemas.openxmlformats.org/officeDocument/2006/relationships/slideLayout" Target="../slideLayouts/slideLayout481.xml"/><Relationship Id="rId38" Type="http://schemas.openxmlformats.org/officeDocument/2006/relationships/slideLayout" Target="../slideLayouts/slideLayout486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6.xml"/><Relationship Id="rId13" Type="http://schemas.openxmlformats.org/officeDocument/2006/relationships/slideLayout" Target="../slideLayouts/slideLayout501.xml"/><Relationship Id="rId18" Type="http://schemas.openxmlformats.org/officeDocument/2006/relationships/slideLayout" Target="../slideLayouts/slideLayout506.xml"/><Relationship Id="rId26" Type="http://schemas.openxmlformats.org/officeDocument/2006/relationships/slideLayout" Target="../slideLayouts/slideLayout514.xml"/><Relationship Id="rId3" Type="http://schemas.openxmlformats.org/officeDocument/2006/relationships/slideLayout" Target="../slideLayouts/slideLayout491.xml"/><Relationship Id="rId21" Type="http://schemas.openxmlformats.org/officeDocument/2006/relationships/slideLayout" Target="../slideLayouts/slideLayout509.xml"/><Relationship Id="rId7" Type="http://schemas.openxmlformats.org/officeDocument/2006/relationships/slideLayout" Target="../slideLayouts/slideLayout495.xml"/><Relationship Id="rId12" Type="http://schemas.openxmlformats.org/officeDocument/2006/relationships/slideLayout" Target="../slideLayouts/slideLayout500.xml"/><Relationship Id="rId17" Type="http://schemas.openxmlformats.org/officeDocument/2006/relationships/slideLayout" Target="../slideLayouts/slideLayout505.xml"/><Relationship Id="rId25" Type="http://schemas.openxmlformats.org/officeDocument/2006/relationships/slideLayout" Target="../slideLayouts/slideLayout513.xml"/><Relationship Id="rId2" Type="http://schemas.openxmlformats.org/officeDocument/2006/relationships/slideLayout" Target="../slideLayouts/slideLayout490.xml"/><Relationship Id="rId16" Type="http://schemas.openxmlformats.org/officeDocument/2006/relationships/slideLayout" Target="../slideLayouts/slideLayout504.xml"/><Relationship Id="rId20" Type="http://schemas.openxmlformats.org/officeDocument/2006/relationships/slideLayout" Target="../slideLayouts/slideLayout508.xml"/><Relationship Id="rId29" Type="http://schemas.openxmlformats.org/officeDocument/2006/relationships/slideLayout" Target="../slideLayouts/slideLayout517.xml"/><Relationship Id="rId1" Type="http://schemas.openxmlformats.org/officeDocument/2006/relationships/slideLayout" Target="../slideLayouts/slideLayout489.xml"/><Relationship Id="rId6" Type="http://schemas.openxmlformats.org/officeDocument/2006/relationships/slideLayout" Target="../slideLayouts/slideLayout494.xml"/><Relationship Id="rId11" Type="http://schemas.openxmlformats.org/officeDocument/2006/relationships/slideLayout" Target="../slideLayouts/slideLayout499.xml"/><Relationship Id="rId24" Type="http://schemas.openxmlformats.org/officeDocument/2006/relationships/slideLayout" Target="../slideLayouts/slideLayout512.xml"/><Relationship Id="rId32" Type="http://schemas.openxmlformats.org/officeDocument/2006/relationships/theme" Target="../theme/theme16.xml"/><Relationship Id="rId5" Type="http://schemas.openxmlformats.org/officeDocument/2006/relationships/slideLayout" Target="../slideLayouts/slideLayout493.xml"/><Relationship Id="rId15" Type="http://schemas.openxmlformats.org/officeDocument/2006/relationships/slideLayout" Target="../slideLayouts/slideLayout503.xml"/><Relationship Id="rId23" Type="http://schemas.openxmlformats.org/officeDocument/2006/relationships/slideLayout" Target="../slideLayouts/slideLayout511.xml"/><Relationship Id="rId28" Type="http://schemas.openxmlformats.org/officeDocument/2006/relationships/slideLayout" Target="../slideLayouts/slideLayout516.xml"/><Relationship Id="rId10" Type="http://schemas.openxmlformats.org/officeDocument/2006/relationships/slideLayout" Target="../slideLayouts/slideLayout498.xml"/><Relationship Id="rId19" Type="http://schemas.openxmlformats.org/officeDocument/2006/relationships/slideLayout" Target="../slideLayouts/slideLayout507.xml"/><Relationship Id="rId31" Type="http://schemas.openxmlformats.org/officeDocument/2006/relationships/slideLayout" Target="../slideLayouts/slideLayout519.xml"/><Relationship Id="rId4" Type="http://schemas.openxmlformats.org/officeDocument/2006/relationships/slideLayout" Target="../slideLayouts/slideLayout492.xml"/><Relationship Id="rId9" Type="http://schemas.openxmlformats.org/officeDocument/2006/relationships/slideLayout" Target="../slideLayouts/slideLayout497.xml"/><Relationship Id="rId14" Type="http://schemas.openxmlformats.org/officeDocument/2006/relationships/slideLayout" Target="../slideLayouts/slideLayout502.xml"/><Relationship Id="rId22" Type="http://schemas.openxmlformats.org/officeDocument/2006/relationships/slideLayout" Target="../slideLayouts/slideLayout510.xml"/><Relationship Id="rId27" Type="http://schemas.openxmlformats.org/officeDocument/2006/relationships/slideLayout" Target="../slideLayouts/slideLayout515.xml"/><Relationship Id="rId30" Type="http://schemas.openxmlformats.org/officeDocument/2006/relationships/slideLayout" Target="../slideLayouts/slideLayout518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2.xml"/><Relationship Id="rId18" Type="http://schemas.openxmlformats.org/officeDocument/2006/relationships/slideLayout" Target="../slideLayouts/slideLayout537.xml"/><Relationship Id="rId26" Type="http://schemas.openxmlformats.org/officeDocument/2006/relationships/slideLayout" Target="../slideLayouts/slideLayout545.xml"/><Relationship Id="rId39" Type="http://schemas.openxmlformats.org/officeDocument/2006/relationships/theme" Target="../theme/theme17.xml"/><Relationship Id="rId21" Type="http://schemas.openxmlformats.org/officeDocument/2006/relationships/slideLayout" Target="../slideLayouts/slideLayout540.xml"/><Relationship Id="rId34" Type="http://schemas.openxmlformats.org/officeDocument/2006/relationships/slideLayout" Target="../slideLayouts/slideLayout553.xml"/><Relationship Id="rId7" Type="http://schemas.openxmlformats.org/officeDocument/2006/relationships/slideLayout" Target="../slideLayouts/slideLayout526.xml"/><Relationship Id="rId12" Type="http://schemas.openxmlformats.org/officeDocument/2006/relationships/slideLayout" Target="../slideLayouts/slideLayout531.xml"/><Relationship Id="rId17" Type="http://schemas.openxmlformats.org/officeDocument/2006/relationships/slideLayout" Target="../slideLayouts/slideLayout536.xml"/><Relationship Id="rId25" Type="http://schemas.openxmlformats.org/officeDocument/2006/relationships/slideLayout" Target="../slideLayouts/slideLayout544.xml"/><Relationship Id="rId33" Type="http://schemas.openxmlformats.org/officeDocument/2006/relationships/slideLayout" Target="../slideLayouts/slideLayout552.xml"/><Relationship Id="rId38" Type="http://schemas.openxmlformats.org/officeDocument/2006/relationships/slideLayout" Target="../slideLayouts/slideLayout557.xml"/><Relationship Id="rId2" Type="http://schemas.openxmlformats.org/officeDocument/2006/relationships/slideLayout" Target="../slideLayouts/slideLayout521.xml"/><Relationship Id="rId16" Type="http://schemas.openxmlformats.org/officeDocument/2006/relationships/slideLayout" Target="../slideLayouts/slideLayout535.xml"/><Relationship Id="rId20" Type="http://schemas.openxmlformats.org/officeDocument/2006/relationships/slideLayout" Target="../slideLayouts/slideLayout539.xml"/><Relationship Id="rId29" Type="http://schemas.openxmlformats.org/officeDocument/2006/relationships/slideLayout" Target="../slideLayouts/slideLayout548.xml"/><Relationship Id="rId1" Type="http://schemas.openxmlformats.org/officeDocument/2006/relationships/slideLayout" Target="../slideLayouts/slideLayout520.xml"/><Relationship Id="rId6" Type="http://schemas.openxmlformats.org/officeDocument/2006/relationships/slideLayout" Target="../slideLayouts/slideLayout525.xml"/><Relationship Id="rId11" Type="http://schemas.openxmlformats.org/officeDocument/2006/relationships/slideLayout" Target="../slideLayouts/slideLayout530.xml"/><Relationship Id="rId24" Type="http://schemas.openxmlformats.org/officeDocument/2006/relationships/slideLayout" Target="../slideLayouts/slideLayout543.xml"/><Relationship Id="rId32" Type="http://schemas.openxmlformats.org/officeDocument/2006/relationships/slideLayout" Target="../slideLayouts/slideLayout551.xml"/><Relationship Id="rId37" Type="http://schemas.openxmlformats.org/officeDocument/2006/relationships/slideLayout" Target="../slideLayouts/slideLayout556.xml"/><Relationship Id="rId5" Type="http://schemas.openxmlformats.org/officeDocument/2006/relationships/slideLayout" Target="../slideLayouts/slideLayout524.xml"/><Relationship Id="rId15" Type="http://schemas.openxmlformats.org/officeDocument/2006/relationships/slideLayout" Target="../slideLayouts/slideLayout534.xml"/><Relationship Id="rId23" Type="http://schemas.openxmlformats.org/officeDocument/2006/relationships/slideLayout" Target="../slideLayouts/slideLayout542.xml"/><Relationship Id="rId28" Type="http://schemas.openxmlformats.org/officeDocument/2006/relationships/slideLayout" Target="../slideLayouts/slideLayout547.xml"/><Relationship Id="rId36" Type="http://schemas.openxmlformats.org/officeDocument/2006/relationships/slideLayout" Target="../slideLayouts/slideLayout555.xml"/><Relationship Id="rId10" Type="http://schemas.openxmlformats.org/officeDocument/2006/relationships/slideLayout" Target="../slideLayouts/slideLayout529.xml"/><Relationship Id="rId19" Type="http://schemas.openxmlformats.org/officeDocument/2006/relationships/slideLayout" Target="../slideLayouts/slideLayout538.xml"/><Relationship Id="rId31" Type="http://schemas.openxmlformats.org/officeDocument/2006/relationships/slideLayout" Target="../slideLayouts/slideLayout550.xml"/><Relationship Id="rId4" Type="http://schemas.openxmlformats.org/officeDocument/2006/relationships/slideLayout" Target="../slideLayouts/slideLayout523.xml"/><Relationship Id="rId9" Type="http://schemas.openxmlformats.org/officeDocument/2006/relationships/slideLayout" Target="../slideLayouts/slideLayout528.xml"/><Relationship Id="rId14" Type="http://schemas.openxmlformats.org/officeDocument/2006/relationships/slideLayout" Target="../slideLayouts/slideLayout533.xml"/><Relationship Id="rId22" Type="http://schemas.openxmlformats.org/officeDocument/2006/relationships/slideLayout" Target="../slideLayouts/slideLayout541.xml"/><Relationship Id="rId27" Type="http://schemas.openxmlformats.org/officeDocument/2006/relationships/slideLayout" Target="../slideLayouts/slideLayout546.xml"/><Relationship Id="rId30" Type="http://schemas.openxmlformats.org/officeDocument/2006/relationships/slideLayout" Target="../slideLayouts/slideLayout549.xml"/><Relationship Id="rId35" Type="http://schemas.openxmlformats.org/officeDocument/2006/relationships/slideLayout" Target="../slideLayouts/slideLayout554.xml"/><Relationship Id="rId8" Type="http://schemas.openxmlformats.org/officeDocument/2006/relationships/slideLayout" Target="../slideLayouts/slideLayout527.xml"/><Relationship Id="rId3" Type="http://schemas.openxmlformats.org/officeDocument/2006/relationships/slideLayout" Target="../slideLayouts/slideLayout522.xml"/></Relationships>
</file>

<file path=ppt/slideMasters/_rels/slideMaster1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0.xml"/><Relationship Id="rId18" Type="http://schemas.openxmlformats.org/officeDocument/2006/relationships/slideLayout" Target="../slideLayouts/slideLayout575.xml"/><Relationship Id="rId26" Type="http://schemas.openxmlformats.org/officeDocument/2006/relationships/slideLayout" Target="../slideLayouts/slideLayout583.xml"/><Relationship Id="rId3" Type="http://schemas.openxmlformats.org/officeDocument/2006/relationships/slideLayout" Target="../slideLayouts/slideLayout560.xml"/><Relationship Id="rId21" Type="http://schemas.openxmlformats.org/officeDocument/2006/relationships/slideLayout" Target="../slideLayouts/slideLayout578.xml"/><Relationship Id="rId34" Type="http://schemas.openxmlformats.org/officeDocument/2006/relationships/slideLayout" Target="../slideLayouts/slideLayout591.xml"/><Relationship Id="rId7" Type="http://schemas.openxmlformats.org/officeDocument/2006/relationships/slideLayout" Target="../slideLayouts/slideLayout564.xml"/><Relationship Id="rId12" Type="http://schemas.openxmlformats.org/officeDocument/2006/relationships/slideLayout" Target="../slideLayouts/slideLayout569.xml"/><Relationship Id="rId17" Type="http://schemas.openxmlformats.org/officeDocument/2006/relationships/slideLayout" Target="../slideLayouts/slideLayout574.xml"/><Relationship Id="rId25" Type="http://schemas.openxmlformats.org/officeDocument/2006/relationships/slideLayout" Target="../slideLayouts/slideLayout582.xml"/><Relationship Id="rId33" Type="http://schemas.openxmlformats.org/officeDocument/2006/relationships/slideLayout" Target="../slideLayouts/slideLayout590.xml"/><Relationship Id="rId2" Type="http://schemas.openxmlformats.org/officeDocument/2006/relationships/slideLayout" Target="../slideLayouts/slideLayout559.xml"/><Relationship Id="rId16" Type="http://schemas.openxmlformats.org/officeDocument/2006/relationships/slideLayout" Target="../slideLayouts/slideLayout573.xml"/><Relationship Id="rId20" Type="http://schemas.openxmlformats.org/officeDocument/2006/relationships/slideLayout" Target="../slideLayouts/slideLayout577.xml"/><Relationship Id="rId29" Type="http://schemas.openxmlformats.org/officeDocument/2006/relationships/slideLayout" Target="../slideLayouts/slideLayout586.xml"/><Relationship Id="rId1" Type="http://schemas.openxmlformats.org/officeDocument/2006/relationships/slideLayout" Target="../slideLayouts/slideLayout558.xml"/><Relationship Id="rId6" Type="http://schemas.openxmlformats.org/officeDocument/2006/relationships/slideLayout" Target="../slideLayouts/slideLayout563.xml"/><Relationship Id="rId11" Type="http://schemas.openxmlformats.org/officeDocument/2006/relationships/slideLayout" Target="../slideLayouts/slideLayout568.xml"/><Relationship Id="rId24" Type="http://schemas.openxmlformats.org/officeDocument/2006/relationships/slideLayout" Target="../slideLayouts/slideLayout581.xml"/><Relationship Id="rId32" Type="http://schemas.openxmlformats.org/officeDocument/2006/relationships/slideLayout" Target="../slideLayouts/slideLayout589.xml"/><Relationship Id="rId5" Type="http://schemas.openxmlformats.org/officeDocument/2006/relationships/slideLayout" Target="../slideLayouts/slideLayout562.xml"/><Relationship Id="rId15" Type="http://schemas.openxmlformats.org/officeDocument/2006/relationships/slideLayout" Target="../slideLayouts/slideLayout572.xml"/><Relationship Id="rId23" Type="http://schemas.openxmlformats.org/officeDocument/2006/relationships/slideLayout" Target="../slideLayouts/slideLayout580.xml"/><Relationship Id="rId28" Type="http://schemas.openxmlformats.org/officeDocument/2006/relationships/slideLayout" Target="../slideLayouts/slideLayout585.xml"/><Relationship Id="rId36" Type="http://schemas.openxmlformats.org/officeDocument/2006/relationships/theme" Target="../theme/theme18.xml"/><Relationship Id="rId10" Type="http://schemas.openxmlformats.org/officeDocument/2006/relationships/slideLayout" Target="../slideLayouts/slideLayout567.xml"/><Relationship Id="rId19" Type="http://schemas.openxmlformats.org/officeDocument/2006/relationships/slideLayout" Target="../slideLayouts/slideLayout576.xml"/><Relationship Id="rId31" Type="http://schemas.openxmlformats.org/officeDocument/2006/relationships/slideLayout" Target="../slideLayouts/slideLayout588.xml"/><Relationship Id="rId4" Type="http://schemas.openxmlformats.org/officeDocument/2006/relationships/slideLayout" Target="../slideLayouts/slideLayout561.xml"/><Relationship Id="rId9" Type="http://schemas.openxmlformats.org/officeDocument/2006/relationships/slideLayout" Target="../slideLayouts/slideLayout566.xml"/><Relationship Id="rId14" Type="http://schemas.openxmlformats.org/officeDocument/2006/relationships/slideLayout" Target="../slideLayouts/slideLayout571.xml"/><Relationship Id="rId22" Type="http://schemas.openxmlformats.org/officeDocument/2006/relationships/slideLayout" Target="../slideLayouts/slideLayout579.xml"/><Relationship Id="rId27" Type="http://schemas.openxmlformats.org/officeDocument/2006/relationships/slideLayout" Target="../slideLayouts/slideLayout584.xml"/><Relationship Id="rId30" Type="http://schemas.openxmlformats.org/officeDocument/2006/relationships/slideLayout" Target="../slideLayouts/slideLayout587.xml"/><Relationship Id="rId35" Type="http://schemas.openxmlformats.org/officeDocument/2006/relationships/slideLayout" Target="../slideLayouts/slideLayout592.xml"/><Relationship Id="rId8" Type="http://schemas.openxmlformats.org/officeDocument/2006/relationships/slideLayout" Target="../slideLayouts/slideLayout565.xml"/></Relationships>
</file>

<file path=ppt/slideMasters/_rels/slideMaster1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5.xml"/><Relationship Id="rId18" Type="http://schemas.openxmlformats.org/officeDocument/2006/relationships/slideLayout" Target="../slideLayouts/slideLayout610.xml"/><Relationship Id="rId26" Type="http://schemas.openxmlformats.org/officeDocument/2006/relationships/slideLayout" Target="../slideLayouts/slideLayout618.xml"/><Relationship Id="rId39" Type="http://schemas.openxmlformats.org/officeDocument/2006/relationships/slideLayout" Target="../slideLayouts/slideLayout631.xml"/><Relationship Id="rId21" Type="http://schemas.openxmlformats.org/officeDocument/2006/relationships/slideLayout" Target="../slideLayouts/slideLayout613.xml"/><Relationship Id="rId34" Type="http://schemas.openxmlformats.org/officeDocument/2006/relationships/slideLayout" Target="../slideLayouts/slideLayout626.xml"/><Relationship Id="rId7" Type="http://schemas.openxmlformats.org/officeDocument/2006/relationships/slideLayout" Target="../slideLayouts/slideLayout599.xml"/><Relationship Id="rId2" Type="http://schemas.openxmlformats.org/officeDocument/2006/relationships/slideLayout" Target="../slideLayouts/slideLayout594.xml"/><Relationship Id="rId16" Type="http://schemas.openxmlformats.org/officeDocument/2006/relationships/slideLayout" Target="../slideLayouts/slideLayout608.xml"/><Relationship Id="rId20" Type="http://schemas.openxmlformats.org/officeDocument/2006/relationships/slideLayout" Target="../slideLayouts/slideLayout612.xml"/><Relationship Id="rId29" Type="http://schemas.openxmlformats.org/officeDocument/2006/relationships/slideLayout" Target="../slideLayouts/slideLayout621.xml"/><Relationship Id="rId41" Type="http://schemas.openxmlformats.org/officeDocument/2006/relationships/theme" Target="../theme/theme19.xml"/><Relationship Id="rId1" Type="http://schemas.openxmlformats.org/officeDocument/2006/relationships/slideLayout" Target="../slideLayouts/slideLayout593.xml"/><Relationship Id="rId6" Type="http://schemas.openxmlformats.org/officeDocument/2006/relationships/slideLayout" Target="../slideLayouts/slideLayout598.xml"/><Relationship Id="rId11" Type="http://schemas.openxmlformats.org/officeDocument/2006/relationships/slideLayout" Target="../slideLayouts/slideLayout603.xml"/><Relationship Id="rId24" Type="http://schemas.openxmlformats.org/officeDocument/2006/relationships/slideLayout" Target="../slideLayouts/slideLayout616.xml"/><Relationship Id="rId32" Type="http://schemas.openxmlformats.org/officeDocument/2006/relationships/slideLayout" Target="../slideLayouts/slideLayout624.xml"/><Relationship Id="rId37" Type="http://schemas.openxmlformats.org/officeDocument/2006/relationships/slideLayout" Target="../slideLayouts/slideLayout629.xml"/><Relationship Id="rId40" Type="http://schemas.openxmlformats.org/officeDocument/2006/relationships/slideLayout" Target="../slideLayouts/slideLayout632.xml"/><Relationship Id="rId5" Type="http://schemas.openxmlformats.org/officeDocument/2006/relationships/slideLayout" Target="../slideLayouts/slideLayout597.xml"/><Relationship Id="rId15" Type="http://schemas.openxmlformats.org/officeDocument/2006/relationships/slideLayout" Target="../slideLayouts/slideLayout607.xml"/><Relationship Id="rId23" Type="http://schemas.openxmlformats.org/officeDocument/2006/relationships/slideLayout" Target="../slideLayouts/slideLayout615.xml"/><Relationship Id="rId28" Type="http://schemas.openxmlformats.org/officeDocument/2006/relationships/slideLayout" Target="../slideLayouts/slideLayout620.xml"/><Relationship Id="rId36" Type="http://schemas.openxmlformats.org/officeDocument/2006/relationships/slideLayout" Target="../slideLayouts/slideLayout628.xml"/><Relationship Id="rId10" Type="http://schemas.openxmlformats.org/officeDocument/2006/relationships/slideLayout" Target="../slideLayouts/slideLayout602.xml"/><Relationship Id="rId19" Type="http://schemas.openxmlformats.org/officeDocument/2006/relationships/slideLayout" Target="../slideLayouts/slideLayout611.xml"/><Relationship Id="rId31" Type="http://schemas.openxmlformats.org/officeDocument/2006/relationships/slideLayout" Target="../slideLayouts/slideLayout623.xml"/><Relationship Id="rId4" Type="http://schemas.openxmlformats.org/officeDocument/2006/relationships/slideLayout" Target="../slideLayouts/slideLayout596.xml"/><Relationship Id="rId9" Type="http://schemas.openxmlformats.org/officeDocument/2006/relationships/slideLayout" Target="../slideLayouts/slideLayout601.xml"/><Relationship Id="rId14" Type="http://schemas.openxmlformats.org/officeDocument/2006/relationships/slideLayout" Target="../slideLayouts/slideLayout606.xml"/><Relationship Id="rId22" Type="http://schemas.openxmlformats.org/officeDocument/2006/relationships/slideLayout" Target="../slideLayouts/slideLayout614.xml"/><Relationship Id="rId27" Type="http://schemas.openxmlformats.org/officeDocument/2006/relationships/slideLayout" Target="../slideLayouts/slideLayout619.xml"/><Relationship Id="rId30" Type="http://schemas.openxmlformats.org/officeDocument/2006/relationships/slideLayout" Target="../slideLayouts/slideLayout622.xml"/><Relationship Id="rId35" Type="http://schemas.openxmlformats.org/officeDocument/2006/relationships/slideLayout" Target="../slideLayouts/slideLayout627.xml"/><Relationship Id="rId8" Type="http://schemas.openxmlformats.org/officeDocument/2006/relationships/slideLayout" Target="../slideLayouts/slideLayout600.xml"/><Relationship Id="rId3" Type="http://schemas.openxmlformats.org/officeDocument/2006/relationships/slideLayout" Target="../slideLayouts/slideLayout595.xml"/><Relationship Id="rId12" Type="http://schemas.openxmlformats.org/officeDocument/2006/relationships/slideLayout" Target="../slideLayouts/slideLayout604.xml"/><Relationship Id="rId17" Type="http://schemas.openxmlformats.org/officeDocument/2006/relationships/slideLayout" Target="../slideLayouts/slideLayout609.xml"/><Relationship Id="rId25" Type="http://schemas.openxmlformats.org/officeDocument/2006/relationships/slideLayout" Target="../slideLayouts/slideLayout617.xml"/><Relationship Id="rId33" Type="http://schemas.openxmlformats.org/officeDocument/2006/relationships/slideLayout" Target="../slideLayouts/slideLayout625.xml"/><Relationship Id="rId38" Type="http://schemas.openxmlformats.org/officeDocument/2006/relationships/slideLayout" Target="../slideLayouts/slideLayout6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8" Type="http://schemas.openxmlformats.org/officeDocument/2006/relationships/slideLayout" Target="../slideLayouts/slideLayout10.xml"/></Relationships>
</file>

<file path=ppt/slideMasters/_rels/slideMaster2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5.xml"/><Relationship Id="rId18" Type="http://schemas.openxmlformats.org/officeDocument/2006/relationships/slideLayout" Target="../slideLayouts/slideLayout650.xml"/><Relationship Id="rId26" Type="http://schemas.openxmlformats.org/officeDocument/2006/relationships/slideLayout" Target="../slideLayouts/slideLayout658.xml"/><Relationship Id="rId39" Type="http://schemas.openxmlformats.org/officeDocument/2006/relationships/slideLayout" Target="../slideLayouts/slideLayout671.xml"/><Relationship Id="rId21" Type="http://schemas.openxmlformats.org/officeDocument/2006/relationships/slideLayout" Target="../slideLayouts/slideLayout653.xml"/><Relationship Id="rId34" Type="http://schemas.openxmlformats.org/officeDocument/2006/relationships/slideLayout" Target="../slideLayouts/slideLayout666.xml"/><Relationship Id="rId42" Type="http://schemas.openxmlformats.org/officeDocument/2006/relationships/theme" Target="../theme/theme20.xml"/><Relationship Id="rId7" Type="http://schemas.openxmlformats.org/officeDocument/2006/relationships/slideLayout" Target="../slideLayouts/slideLayout639.xml"/><Relationship Id="rId2" Type="http://schemas.openxmlformats.org/officeDocument/2006/relationships/slideLayout" Target="../slideLayouts/slideLayout634.xml"/><Relationship Id="rId16" Type="http://schemas.openxmlformats.org/officeDocument/2006/relationships/slideLayout" Target="../slideLayouts/slideLayout648.xml"/><Relationship Id="rId20" Type="http://schemas.openxmlformats.org/officeDocument/2006/relationships/slideLayout" Target="../slideLayouts/slideLayout652.xml"/><Relationship Id="rId29" Type="http://schemas.openxmlformats.org/officeDocument/2006/relationships/slideLayout" Target="../slideLayouts/slideLayout661.xml"/><Relationship Id="rId41" Type="http://schemas.openxmlformats.org/officeDocument/2006/relationships/slideLayout" Target="../slideLayouts/slideLayout673.xml"/><Relationship Id="rId1" Type="http://schemas.openxmlformats.org/officeDocument/2006/relationships/slideLayout" Target="../slideLayouts/slideLayout633.xml"/><Relationship Id="rId6" Type="http://schemas.openxmlformats.org/officeDocument/2006/relationships/slideLayout" Target="../slideLayouts/slideLayout638.xml"/><Relationship Id="rId11" Type="http://schemas.openxmlformats.org/officeDocument/2006/relationships/slideLayout" Target="../slideLayouts/slideLayout643.xml"/><Relationship Id="rId24" Type="http://schemas.openxmlformats.org/officeDocument/2006/relationships/slideLayout" Target="../slideLayouts/slideLayout656.xml"/><Relationship Id="rId32" Type="http://schemas.openxmlformats.org/officeDocument/2006/relationships/slideLayout" Target="../slideLayouts/slideLayout664.xml"/><Relationship Id="rId37" Type="http://schemas.openxmlformats.org/officeDocument/2006/relationships/slideLayout" Target="../slideLayouts/slideLayout669.xml"/><Relationship Id="rId40" Type="http://schemas.openxmlformats.org/officeDocument/2006/relationships/slideLayout" Target="../slideLayouts/slideLayout672.xml"/><Relationship Id="rId5" Type="http://schemas.openxmlformats.org/officeDocument/2006/relationships/slideLayout" Target="../slideLayouts/slideLayout637.xml"/><Relationship Id="rId15" Type="http://schemas.openxmlformats.org/officeDocument/2006/relationships/slideLayout" Target="../slideLayouts/slideLayout647.xml"/><Relationship Id="rId23" Type="http://schemas.openxmlformats.org/officeDocument/2006/relationships/slideLayout" Target="../slideLayouts/slideLayout655.xml"/><Relationship Id="rId28" Type="http://schemas.openxmlformats.org/officeDocument/2006/relationships/slideLayout" Target="../slideLayouts/slideLayout660.xml"/><Relationship Id="rId36" Type="http://schemas.openxmlformats.org/officeDocument/2006/relationships/slideLayout" Target="../slideLayouts/slideLayout668.xml"/><Relationship Id="rId10" Type="http://schemas.openxmlformats.org/officeDocument/2006/relationships/slideLayout" Target="../slideLayouts/slideLayout642.xml"/><Relationship Id="rId19" Type="http://schemas.openxmlformats.org/officeDocument/2006/relationships/slideLayout" Target="../slideLayouts/slideLayout651.xml"/><Relationship Id="rId31" Type="http://schemas.openxmlformats.org/officeDocument/2006/relationships/slideLayout" Target="../slideLayouts/slideLayout663.xml"/><Relationship Id="rId4" Type="http://schemas.openxmlformats.org/officeDocument/2006/relationships/slideLayout" Target="../slideLayouts/slideLayout636.xml"/><Relationship Id="rId9" Type="http://schemas.openxmlformats.org/officeDocument/2006/relationships/slideLayout" Target="../slideLayouts/slideLayout641.xml"/><Relationship Id="rId14" Type="http://schemas.openxmlformats.org/officeDocument/2006/relationships/slideLayout" Target="../slideLayouts/slideLayout646.xml"/><Relationship Id="rId22" Type="http://schemas.openxmlformats.org/officeDocument/2006/relationships/slideLayout" Target="../slideLayouts/slideLayout654.xml"/><Relationship Id="rId27" Type="http://schemas.openxmlformats.org/officeDocument/2006/relationships/slideLayout" Target="../slideLayouts/slideLayout659.xml"/><Relationship Id="rId30" Type="http://schemas.openxmlformats.org/officeDocument/2006/relationships/slideLayout" Target="../slideLayouts/slideLayout662.xml"/><Relationship Id="rId35" Type="http://schemas.openxmlformats.org/officeDocument/2006/relationships/slideLayout" Target="../slideLayouts/slideLayout667.xml"/><Relationship Id="rId8" Type="http://schemas.openxmlformats.org/officeDocument/2006/relationships/slideLayout" Target="../slideLayouts/slideLayout640.xml"/><Relationship Id="rId3" Type="http://schemas.openxmlformats.org/officeDocument/2006/relationships/slideLayout" Target="../slideLayouts/slideLayout635.xml"/><Relationship Id="rId12" Type="http://schemas.openxmlformats.org/officeDocument/2006/relationships/slideLayout" Target="../slideLayouts/slideLayout644.xml"/><Relationship Id="rId17" Type="http://schemas.openxmlformats.org/officeDocument/2006/relationships/slideLayout" Target="../slideLayouts/slideLayout649.xml"/><Relationship Id="rId25" Type="http://schemas.openxmlformats.org/officeDocument/2006/relationships/slideLayout" Target="../slideLayouts/slideLayout657.xml"/><Relationship Id="rId33" Type="http://schemas.openxmlformats.org/officeDocument/2006/relationships/slideLayout" Target="../slideLayouts/slideLayout665.xml"/><Relationship Id="rId38" Type="http://schemas.openxmlformats.org/officeDocument/2006/relationships/slideLayout" Target="../slideLayouts/slideLayout670.xml"/></Relationships>
</file>

<file path=ppt/slideMasters/_rels/slideMaster2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6.xml"/><Relationship Id="rId18" Type="http://schemas.openxmlformats.org/officeDocument/2006/relationships/slideLayout" Target="../slideLayouts/slideLayout691.xml"/><Relationship Id="rId26" Type="http://schemas.openxmlformats.org/officeDocument/2006/relationships/slideLayout" Target="../slideLayouts/slideLayout699.xml"/><Relationship Id="rId3" Type="http://schemas.openxmlformats.org/officeDocument/2006/relationships/slideLayout" Target="../slideLayouts/slideLayout676.xml"/><Relationship Id="rId21" Type="http://schemas.openxmlformats.org/officeDocument/2006/relationships/slideLayout" Target="../slideLayouts/slideLayout694.xml"/><Relationship Id="rId34" Type="http://schemas.openxmlformats.org/officeDocument/2006/relationships/slideLayout" Target="../slideLayouts/slideLayout707.xml"/><Relationship Id="rId7" Type="http://schemas.openxmlformats.org/officeDocument/2006/relationships/slideLayout" Target="../slideLayouts/slideLayout680.xml"/><Relationship Id="rId12" Type="http://schemas.openxmlformats.org/officeDocument/2006/relationships/slideLayout" Target="../slideLayouts/slideLayout685.xml"/><Relationship Id="rId17" Type="http://schemas.openxmlformats.org/officeDocument/2006/relationships/slideLayout" Target="../slideLayouts/slideLayout690.xml"/><Relationship Id="rId25" Type="http://schemas.openxmlformats.org/officeDocument/2006/relationships/slideLayout" Target="../slideLayouts/slideLayout698.xml"/><Relationship Id="rId33" Type="http://schemas.openxmlformats.org/officeDocument/2006/relationships/slideLayout" Target="../slideLayouts/slideLayout706.xml"/><Relationship Id="rId2" Type="http://schemas.openxmlformats.org/officeDocument/2006/relationships/slideLayout" Target="../slideLayouts/slideLayout675.xml"/><Relationship Id="rId16" Type="http://schemas.openxmlformats.org/officeDocument/2006/relationships/slideLayout" Target="../slideLayouts/slideLayout689.xml"/><Relationship Id="rId20" Type="http://schemas.openxmlformats.org/officeDocument/2006/relationships/slideLayout" Target="../slideLayouts/slideLayout693.xml"/><Relationship Id="rId29" Type="http://schemas.openxmlformats.org/officeDocument/2006/relationships/slideLayout" Target="../slideLayouts/slideLayout702.xml"/><Relationship Id="rId1" Type="http://schemas.openxmlformats.org/officeDocument/2006/relationships/slideLayout" Target="../slideLayouts/slideLayout674.xml"/><Relationship Id="rId6" Type="http://schemas.openxmlformats.org/officeDocument/2006/relationships/slideLayout" Target="../slideLayouts/slideLayout679.xml"/><Relationship Id="rId11" Type="http://schemas.openxmlformats.org/officeDocument/2006/relationships/slideLayout" Target="../slideLayouts/slideLayout684.xml"/><Relationship Id="rId24" Type="http://schemas.openxmlformats.org/officeDocument/2006/relationships/slideLayout" Target="../slideLayouts/slideLayout697.xml"/><Relationship Id="rId32" Type="http://schemas.openxmlformats.org/officeDocument/2006/relationships/slideLayout" Target="../slideLayouts/slideLayout705.xml"/><Relationship Id="rId5" Type="http://schemas.openxmlformats.org/officeDocument/2006/relationships/slideLayout" Target="../slideLayouts/slideLayout678.xml"/><Relationship Id="rId15" Type="http://schemas.openxmlformats.org/officeDocument/2006/relationships/slideLayout" Target="../slideLayouts/slideLayout688.xml"/><Relationship Id="rId23" Type="http://schemas.openxmlformats.org/officeDocument/2006/relationships/slideLayout" Target="../slideLayouts/slideLayout696.xml"/><Relationship Id="rId28" Type="http://schemas.openxmlformats.org/officeDocument/2006/relationships/slideLayout" Target="../slideLayouts/slideLayout701.xml"/><Relationship Id="rId36" Type="http://schemas.openxmlformats.org/officeDocument/2006/relationships/theme" Target="../theme/theme21.xml"/><Relationship Id="rId10" Type="http://schemas.openxmlformats.org/officeDocument/2006/relationships/slideLayout" Target="../slideLayouts/slideLayout683.xml"/><Relationship Id="rId19" Type="http://schemas.openxmlformats.org/officeDocument/2006/relationships/slideLayout" Target="../slideLayouts/slideLayout692.xml"/><Relationship Id="rId31" Type="http://schemas.openxmlformats.org/officeDocument/2006/relationships/slideLayout" Target="../slideLayouts/slideLayout704.xml"/><Relationship Id="rId4" Type="http://schemas.openxmlformats.org/officeDocument/2006/relationships/slideLayout" Target="../slideLayouts/slideLayout677.xml"/><Relationship Id="rId9" Type="http://schemas.openxmlformats.org/officeDocument/2006/relationships/slideLayout" Target="../slideLayouts/slideLayout682.xml"/><Relationship Id="rId14" Type="http://schemas.openxmlformats.org/officeDocument/2006/relationships/slideLayout" Target="../slideLayouts/slideLayout687.xml"/><Relationship Id="rId22" Type="http://schemas.openxmlformats.org/officeDocument/2006/relationships/slideLayout" Target="../slideLayouts/slideLayout695.xml"/><Relationship Id="rId27" Type="http://schemas.openxmlformats.org/officeDocument/2006/relationships/slideLayout" Target="../slideLayouts/slideLayout700.xml"/><Relationship Id="rId30" Type="http://schemas.openxmlformats.org/officeDocument/2006/relationships/slideLayout" Target="../slideLayouts/slideLayout703.xml"/><Relationship Id="rId35" Type="http://schemas.openxmlformats.org/officeDocument/2006/relationships/slideLayout" Target="../slideLayouts/slideLayout708.xml"/><Relationship Id="rId8" Type="http://schemas.openxmlformats.org/officeDocument/2006/relationships/slideLayout" Target="../slideLayouts/slideLayout68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6.xml"/><Relationship Id="rId13" Type="http://schemas.openxmlformats.org/officeDocument/2006/relationships/slideLayout" Target="../slideLayouts/slideLayout721.xml"/><Relationship Id="rId18" Type="http://schemas.openxmlformats.org/officeDocument/2006/relationships/slideLayout" Target="../slideLayouts/slideLayout726.xml"/><Relationship Id="rId26" Type="http://schemas.openxmlformats.org/officeDocument/2006/relationships/slideLayout" Target="../slideLayouts/slideLayout734.xml"/><Relationship Id="rId3" Type="http://schemas.openxmlformats.org/officeDocument/2006/relationships/slideLayout" Target="../slideLayouts/slideLayout711.xml"/><Relationship Id="rId21" Type="http://schemas.openxmlformats.org/officeDocument/2006/relationships/slideLayout" Target="../slideLayouts/slideLayout729.xml"/><Relationship Id="rId7" Type="http://schemas.openxmlformats.org/officeDocument/2006/relationships/slideLayout" Target="../slideLayouts/slideLayout715.xml"/><Relationship Id="rId12" Type="http://schemas.openxmlformats.org/officeDocument/2006/relationships/slideLayout" Target="../slideLayouts/slideLayout720.xml"/><Relationship Id="rId17" Type="http://schemas.openxmlformats.org/officeDocument/2006/relationships/slideLayout" Target="../slideLayouts/slideLayout725.xml"/><Relationship Id="rId25" Type="http://schemas.openxmlformats.org/officeDocument/2006/relationships/slideLayout" Target="../slideLayouts/slideLayout733.xml"/><Relationship Id="rId2" Type="http://schemas.openxmlformats.org/officeDocument/2006/relationships/slideLayout" Target="../slideLayouts/slideLayout710.xml"/><Relationship Id="rId16" Type="http://schemas.openxmlformats.org/officeDocument/2006/relationships/slideLayout" Target="../slideLayouts/slideLayout724.xml"/><Relationship Id="rId20" Type="http://schemas.openxmlformats.org/officeDocument/2006/relationships/slideLayout" Target="../slideLayouts/slideLayout728.xml"/><Relationship Id="rId29" Type="http://schemas.openxmlformats.org/officeDocument/2006/relationships/slideLayout" Target="../slideLayouts/slideLayout737.xml"/><Relationship Id="rId1" Type="http://schemas.openxmlformats.org/officeDocument/2006/relationships/slideLayout" Target="../slideLayouts/slideLayout709.xml"/><Relationship Id="rId6" Type="http://schemas.openxmlformats.org/officeDocument/2006/relationships/slideLayout" Target="../slideLayouts/slideLayout714.xml"/><Relationship Id="rId11" Type="http://schemas.openxmlformats.org/officeDocument/2006/relationships/slideLayout" Target="../slideLayouts/slideLayout719.xml"/><Relationship Id="rId24" Type="http://schemas.openxmlformats.org/officeDocument/2006/relationships/slideLayout" Target="../slideLayouts/slideLayout732.xml"/><Relationship Id="rId32" Type="http://schemas.openxmlformats.org/officeDocument/2006/relationships/theme" Target="../theme/theme22.xml"/><Relationship Id="rId5" Type="http://schemas.openxmlformats.org/officeDocument/2006/relationships/slideLayout" Target="../slideLayouts/slideLayout713.xml"/><Relationship Id="rId15" Type="http://schemas.openxmlformats.org/officeDocument/2006/relationships/slideLayout" Target="../slideLayouts/slideLayout723.xml"/><Relationship Id="rId23" Type="http://schemas.openxmlformats.org/officeDocument/2006/relationships/slideLayout" Target="../slideLayouts/slideLayout731.xml"/><Relationship Id="rId28" Type="http://schemas.openxmlformats.org/officeDocument/2006/relationships/slideLayout" Target="../slideLayouts/slideLayout736.xml"/><Relationship Id="rId10" Type="http://schemas.openxmlformats.org/officeDocument/2006/relationships/slideLayout" Target="../slideLayouts/slideLayout718.xml"/><Relationship Id="rId19" Type="http://schemas.openxmlformats.org/officeDocument/2006/relationships/slideLayout" Target="../slideLayouts/slideLayout727.xml"/><Relationship Id="rId31" Type="http://schemas.openxmlformats.org/officeDocument/2006/relationships/slideLayout" Target="../slideLayouts/slideLayout739.xml"/><Relationship Id="rId4" Type="http://schemas.openxmlformats.org/officeDocument/2006/relationships/slideLayout" Target="../slideLayouts/slideLayout712.xml"/><Relationship Id="rId9" Type="http://schemas.openxmlformats.org/officeDocument/2006/relationships/slideLayout" Target="../slideLayouts/slideLayout717.xml"/><Relationship Id="rId14" Type="http://schemas.openxmlformats.org/officeDocument/2006/relationships/slideLayout" Target="../slideLayouts/slideLayout722.xml"/><Relationship Id="rId22" Type="http://schemas.openxmlformats.org/officeDocument/2006/relationships/slideLayout" Target="../slideLayouts/slideLayout730.xml"/><Relationship Id="rId27" Type="http://schemas.openxmlformats.org/officeDocument/2006/relationships/slideLayout" Target="../slideLayouts/slideLayout735.xml"/><Relationship Id="rId30" Type="http://schemas.openxmlformats.org/officeDocument/2006/relationships/slideLayout" Target="../slideLayouts/slideLayout738.xml"/></Relationships>
</file>

<file path=ppt/slideMasters/_rels/slideMaster2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2.xml"/><Relationship Id="rId18" Type="http://schemas.openxmlformats.org/officeDocument/2006/relationships/slideLayout" Target="../slideLayouts/slideLayout757.xml"/><Relationship Id="rId26" Type="http://schemas.openxmlformats.org/officeDocument/2006/relationships/slideLayout" Target="../slideLayouts/slideLayout765.xml"/><Relationship Id="rId3" Type="http://schemas.openxmlformats.org/officeDocument/2006/relationships/slideLayout" Target="../slideLayouts/slideLayout742.xml"/><Relationship Id="rId21" Type="http://schemas.openxmlformats.org/officeDocument/2006/relationships/slideLayout" Target="../slideLayouts/slideLayout760.xml"/><Relationship Id="rId34" Type="http://schemas.openxmlformats.org/officeDocument/2006/relationships/slideLayout" Target="../slideLayouts/slideLayout773.xml"/><Relationship Id="rId7" Type="http://schemas.openxmlformats.org/officeDocument/2006/relationships/slideLayout" Target="../slideLayouts/slideLayout746.xml"/><Relationship Id="rId12" Type="http://schemas.openxmlformats.org/officeDocument/2006/relationships/slideLayout" Target="../slideLayouts/slideLayout751.xml"/><Relationship Id="rId17" Type="http://schemas.openxmlformats.org/officeDocument/2006/relationships/slideLayout" Target="../slideLayouts/slideLayout756.xml"/><Relationship Id="rId25" Type="http://schemas.openxmlformats.org/officeDocument/2006/relationships/slideLayout" Target="../slideLayouts/slideLayout764.xml"/><Relationship Id="rId33" Type="http://schemas.openxmlformats.org/officeDocument/2006/relationships/slideLayout" Target="../slideLayouts/slideLayout772.xml"/><Relationship Id="rId2" Type="http://schemas.openxmlformats.org/officeDocument/2006/relationships/slideLayout" Target="../slideLayouts/slideLayout741.xml"/><Relationship Id="rId16" Type="http://schemas.openxmlformats.org/officeDocument/2006/relationships/slideLayout" Target="../slideLayouts/slideLayout755.xml"/><Relationship Id="rId20" Type="http://schemas.openxmlformats.org/officeDocument/2006/relationships/slideLayout" Target="../slideLayouts/slideLayout759.xml"/><Relationship Id="rId29" Type="http://schemas.openxmlformats.org/officeDocument/2006/relationships/slideLayout" Target="../slideLayouts/slideLayout768.xml"/><Relationship Id="rId1" Type="http://schemas.openxmlformats.org/officeDocument/2006/relationships/slideLayout" Target="../slideLayouts/slideLayout740.xml"/><Relationship Id="rId6" Type="http://schemas.openxmlformats.org/officeDocument/2006/relationships/slideLayout" Target="../slideLayouts/slideLayout745.xml"/><Relationship Id="rId11" Type="http://schemas.openxmlformats.org/officeDocument/2006/relationships/slideLayout" Target="../slideLayouts/slideLayout750.xml"/><Relationship Id="rId24" Type="http://schemas.openxmlformats.org/officeDocument/2006/relationships/slideLayout" Target="../slideLayouts/slideLayout763.xml"/><Relationship Id="rId32" Type="http://schemas.openxmlformats.org/officeDocument/2006/relationships/slideLayout" Target="../slideLayouts/slideLayout771.xml"/><Relationship Id="rId5" Type="http://schemas.openxmlformats.org/officeDocument/2006/relationships/slideLayout" Target="../slideLayouts/slideLayout744.xml"/><Relationship Id="rId15" Type="http://schemas.openxmlformats.org/officeDocument/2006/relationships/slideLayout" Target="../slideLayouts/slideLayout754.xml"/><Relationship Id="rId23" Type="http://schemas.openxmlformats.org/officeDocument/2006/relationships/slideLayout" Target="../slideLayouts/slideLayout762.xml"/><Relationship Id="rId28" Type="http://schemas.openxmlformats.org/officeDocument/2006/relationships/slideLayout" Target="../slideLayouts/slideLayout767.xml"/><Relationship Id="rId36" Type="http://schemas.openxmlformats.org/officeDocument/2006/relationships/theme" Target="../theme/theme23.xml"/><Relationship Id="rId10" Type="http://schemas.openxmlformats.org/officeDocument/2006/relationships/slideLayout" Target="../slideLayouts/slideLayout749.xml"/><Relationship Id="rId19" Type="http://schemas.openxmlformats.org/officeDocument/2006/relationships/slideLayout" Target="../slideLayouts/slideLayout758.xml"/><Relationship Id="rId31" Type="http://schemas.openxmlformats.org/officeDocument/2006/relationships/slideLayout" Target="../slideLayouts/slideLayout770.xml"/><Relationship Id="rId4" Type="http://schemas.openxmlformats.org/officeDocument/2006/relationships/slideLayout" Target="../slideLayouts/slideLayout743.xml"/><Relationship Id="rId9" Type="http://schemas.openxmlformats.org/officeDocument/2006/relationships/slideLayout" Target="../slideLayouts/slideLayout748.xml"/><Relationship Id="rId14" Type="http://schemas.openxmlformats.org/officeDocument/2006/relationships/slideLayout" Target="../slideLayouts/slideLayout753.xml"/><Relationship Id="rId22" Type="http://schemas.openxmlformats.org/officeDocument/2006/relationships/slideLayout" Target="../slideLayouts/slideLayout761.xml"/><Relationship Id="rId27" Type="http://schemas.openxmlformats.org/officeDocument/2006/relationships/slideLayout" Target="../slideLayouts/slideLayout766.xml"/><Relationship Id="rId30" Type="http://schemas.openxmlformats.org/officeDocument/2006/relationships/slideLayout" Target="../slideLayouts/slideLayout769.xml"/><Relationship Id="rId35" Type="http://schemas.openxmlformats.org/officeDocument/2006/relationships/slideLayout" Target="../slideLayouts/slideLayout774.xml"/><Relationship Id="rId8" Type="http://schemas.openxmlformats.org/officeDocument/2006/relationships/slideLayout" Target="../slideLayouts/slideLayout747.xml"/></Relationships>
</file>

<file path=ppt/slideMasters/_rels/slideMaster2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7.xml"/><Relationship Id="rId18" Type="http://schemas.openxmlformats.org/officeDocument/2006/relationships/slideLayout" Target="../slideLayouts/slideLayout792.xml"/><Relationship Id="rId26" Type="http://schemas.openxmlformats.org/officeDocument/2006/relationships/slideLayout" Target="../slideLayouts/slideLayout800.xml"/><Relationship Id="rId3" Type="http://schemas.openxmlformats.org/officeDocument/2006/relationships/slideLayout" Target="../slideLayouts/slideLayout777.xml"/><Relationship Id="rId21" Type="http://schemas.openxmlformats.org/officeDocument/2006/relationships/slideLayout" Target="../slideLayouts/slideLayout795.xml"/><Relationship Id="rId34" Type="http://schemas.openxmlformats.org/officeDocument/2006/relationships/slideLayout" Target="../slideLayouts/slideLayout808.xml"/><Relationship Id="rId7" Type="http://schemas.openxmlformats.org/officeDocument/2006/relationships/slideLayout" Target="../slideLayouts/slideLayout781.xml"/><Relationship Id="rId12" Type="http://schemas.openxmlformats.org/officeDocument/2006/relationships/slideLayout" Target="../slideLayouts/slideLayout786.xml"/><Relationship Id="rId17" Type="http://schemas.openxmlformats.org/officeDocument/2006/relationships/slideLayout" Target="../slideLayouts/slideLayout791.xml"/><Relationship Id="rId25" Type="http://schemas.openxmlformats.org/officeDocument/2006/relationships/slideLayout" Target="../slideLayouts/slideLayout799.xml"/><Relationship Id="rId33" Type="http://schemas.openxmlformats.org/officeDocument/2006/relationships/slideLayout" Target="../slideLayouts/slideLayout807.xml"/><Relationship Id="rId2" Type="http://schemas.openxmlformats.org/officeDocument/2006/relationships/slideLayout" Target="../slideLayouts/slideLayout776.xml"/><Relationship Id="rId16" Type="http://schemas.openxmlformats.org/officeDocument/2006/relationships/slideLayout" Target="../slideLayouts/slideLayout790.xml"/><Relationship Id="rId20" Type="http://schemas.openxmlformats.org/officeDocument/2006/relationships/slideLayout" Target="../slideLayouts/slideLayout794.xml"/><Relationship Id="rId29" Type="http://schemas.openxmlformats.org/officeDocument/2006/relationships/slideLayout" Target="../slideLayouts/slideLayout803.xml"/><Relationship Id="rId1" Type="http://schemas.openxmlformats.org/officeDocument/2006/relationships/slideLayout" Target="../slideLayouts/slideLayout775.xml"/><Relationship Id="rId6" Type="http://schemas.openxmlformats.org/officeDocument/2006/relationships/slideLayout" Target="../slideLayouts/slideLayout780.xml"/><Relationship Id="rId11" Type="http://schemas.openxmlformats.org/officeDocument/2006/relationships/slideLayout" Target="../slideLayouts/slideLayout785.xml"/><Relationship Id="rId24" Type="http://schemas.openxmlformats.org/officeDocument/2006/relationships/slideLayout" Target="../slideLayouts/slideLayout798.xml"/><Relationship Id="rId32" Type="http://schemas.openxmlformats.org/officeDocument/2006/relationships/slideLayout" Target="../slideLayouts/slideLayout806.xml"/><Relationship Id="rId5" Type="http://schemas.openxmlformats.org/officeDocument/2006/relationships/slideLayout" Target="../slideLayouts/slideLayout779.xml"/><Relationship Id="rId15" Type="http://schemas.openxmlformats.org/officeDocument/2006/relationships/slideLayout" Target="../slideLayouts/slideLayout789.xml"/><Relationship Id="rId23" Type="http://schemas.openxmlformats.org/officeDocument/2006/relationships/slideLayout" Target="../slideLayouts/slideLayout797.xml"/><Relationship Id="rId28" Type="http://schemas.openxmlformats.org/officeDocument/2006/relationships/slideLayout" Target="../slideLayouts/slideLayout802.xml"/><Relationship Id="rId10" Type="http://schemas.openxmlformats.org/officeDocument/2006/relationships/slideLayout" Target="../slideLayouts/slideLayout784.xml"/><Relationship Id="rId19" Type="http://schemas.openxmlformats.org/officeDocument/2006/relationships/slideLayout" Target="../slideLayouts/slideLayout793.xml"/><Relationship Id="rId31" Type="http://schemas.openxmlformats.org/officeDocument/2006/relationships/slideLayout" Target="../slideLayouts/slideLayout805.xml"/><Relationship Id="rId4" Type="http://schemas.openxmlformats.org/officeDocument/2006/relationships/slideLayout" Target="../slideLayouts/slideLayout778.xml"/><Relationship Id="rId9" Type="http://schemas.openxmlformats.org/officeDocument/2006/relationships/slideLayout" Target="../slideLayouts/slideLayout783.xml"/><Relationship Id="rId14" Type="http://schemas.openxmlformats.org/officeDocument/2006/relationships/slideLayout" Target="../slideLayouts/slideLayout788.xml"/><Relationship Id="rId22" Type="http://schemas.openxmlformats.org/officeDocument/2006/relationships/slideLayout" Target="../slideLayouts/slideLayout796.xml"/><Relationship Id="rId27" Type="http://schemas.openxmlformats.org/officeDocument/2006/relationships/slideLayout" Target="../slideLayouts/slideLayout801.xml"/><Relationship Id="rId30" Type="http://schemas.openxmlformats.org/officeDocument/2006/relationships/slideLayout" Target="../slideLayouts/slideLayout804.xml"/><Relationship Id="rId35" Type="http://schemas.openxmlformats.org/officeDocument/2006/relationships/theme" Target="../theme/theme24.xml"/><Relationship Id="rId8" Type="http://schemas.openxmlformats.org/officeDocument/2006/relationships/slideLayout" Target="../slideLayouts/slideLayout782.xml"/></Relationships>
</file>

<file path=ppt/slideMasters/_rels/slideMaster2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1.xml"/><Relationship Id="rId18" Type="http://schemas.openxmlformats.org/officeDocument/2006/relationships/slideLayout" Target="../slideLayouts/slideLayout826.xml"/><Relationship Id="rId26" Type="http://schemas.openxmlformats.org/officeDocument/2006/relationships/slideLayout" Target="../slideLayouts/slideLayout834.xml"/><Relationship Id="rId3" Type="http://schemas.openxmlformats.org/officeDocument/2006/relationships/slideLayout" Target="../slideLayouts/slideLayout811.xml"/><Relationship Id="rId21" Type="http://schemas.openxmlformats.org/officeDocument/2006/relationships/slideLayout" Target="../slideLayouts/slideLayout829.xml"/><Relationship Id="rId7" Type="http://schemas.openxmlformats.org/officeDocument/2006/relationships/slideLayout" Target="../slideLayouts/slideLayout815.xml"/><Relationship Id="rId12" Type="http://schemas.openxmlformats.org/officeDocument/2006/relationships/slideLayout" Target="../slideLayouts/slideLayout820.xml"/><Relationship Id="rId17" Type="http://schemas.openxmlformats.org/officeDocument/2006/relationships/slideLayout" Target="../slideLayouts/slideLayout825.xml"/><Relationship Id="rId25" Type="http://schemas.openxmlformats.org/officeDocument/2006/relationships/slideLayout" Target="../slideLayouts/slideLayout833.xml"/><Relationship Id="rId33" Type="http://schemas.openxmlformats.org/officeDocument/2006/relationships/theme" Target="../theme/theme25.xml"/><Relationship Id="rId2" Type="http://schemas.openxmlformats.org/officeDocument/2006/relationships/slideLayout" Target="../slideLayouts/slideLayout810.xml"/><Relationship Id="rId16" Type="http://schemas.openxmlformats.org/officeDocument/2006/relationships/slideLayout" Target="../slideLayouts/slideLayout824.xml"/><Relationship Id="rId20" Type="http://schemas.openxmlformats.org/officeDocument/2006/relationships/slideLayout" Target="../slideLayouts/slideLayout828.xml"/><Relationship Id="rId29" Type="http://schemas.openxmlformats.org/officeDocument/2006/relationships/slideLayout" Target="../slideLayouts/slideLayout837.xml"/><Relationship Id="rId1" Type="http://schemas.openxmlformats.org/officeDocument/2006/relationships/slideLayout" Target="../slideLayouts/slideLayout809.xml"/><Relationship Id="rId6" Type="http://schemas.openxmlformats.org/officeDocument/2006/relationships/slideLayout" Target="../slideLayouts/slideLayout814.xml"/><Relationship Id="rId11" Type="http://schemas.openxmlformats.org/officeDocument/2006/relationships/slideLayout" Target="../slideLayouts/slideLayout819.xml"/><Relationship Id="rId24" Type="http://schemas.openxmlformats.org/officeDocument/2006/relationships/slideLayout" Target="../slideLayouts/slideLayout832.xml"/><Relationship Id="rId32" Type="http://schemas.openxmlformats.org/officeDocument/2006/relationships/slideLayout" Target="../slideLayouts/slideLayout840.xml"/><Relationship Id="rId5" Type="http://schemas.openxmlformats.org/officeDocument/2006/relationships/slideLayout" Target="../slideLayouts/slideLayout813.xml"/><Relationship Id="rId15" Type="http://schemas.openxmlformats.org/officeDocument/2006/relationships/slideLayout" Target="../slideLayouts/slideLayout823.xml"/><Relationship Id="rId23" Type="http://schemas.openxmlformats.org/officeDocument/2006/relationships/slideLayout" Target="../slideLayouts/slideLayout831.xml"/><Relationship Id="rId28" Type="http://schemas.openxmlformats.org/officeDocument/2006/relationships/slideLayout" Target="../slideLayouts/slideLayout836.xml"/><Relationship Id="rId10" Type="http://schemas.openxmlformats.org/officeDocument/2006/relationships/slideLayout" Target="../slideLayouts/slideLayout818.xml"/><Relationship Id="rId19" Type="http://schemas.openxmlformats.org/officeDocument/2006/relationships/slideLayout" Target="../slideLayouts/slideLayout827.xml"/><Relationship Id="rId31" Type="http://schemas.openxmlformats.org/officeDocument/2006/relationships/slideLayout" Target="../slideLayouts/slideLayout839.xml"/><Relationship Id="rId4" Type="http://schemas.openxmlformats.org/officeDocument/2006/relationships/slideLayout" Target="../slideLayouts/slideLayout812.xml"/><Relationship Id="rId9" Type="http://schemas.openxmlformats.org/officeDocument/2006/relationships/slideLayout" Target="../slideLayouts/slideLayout817.xml"/><Relationship Id="rId14" Type="http://schemas.openxmlformats.org/officeDocument/2006/relationships/slideLayout" Target="../slideLayouts/slideLayout822.xml"/><Relationship Id="rId22" Type="http://schemas.openxmlformats.org/officeDocument/2006/relationships/slideLayout" Target="../slideLayouts/slideLayout830.xml"/><Relationship Id="rId27" Type="http://schemas.openxmlformats.org/officeDocument/2006/relationships/slideLayout" Target="../slideLayouts/slideLayout835.xml"/><Relationship Id="rId30" Type="http://schemas.openxmlformats.org/officeDocument/2006/relationships/slideLayout" Target="../slideLayouts/slideLayout838.xml"/><Relationship Id="rId8" Type="http://schemas.openxmlformats.org/officeDocument/2006/relationships/slideLayout" Target="../slideLayouts/slideLayout816.xml"/></Relationships>
</file>

<file path=ppt/slideMasters/_rels/slideMaster2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3.xml"/><Relationship Id="rId18" Type="http://schemas.openxmlformats.org/officeDocument/2006/relationships/slideLayout" Target="../slideLayouts/slideLayout858.xml"/><Relationship Id="rId26" Type="http://schemas.openxmlformats.org/officeDocument/2006/relationships/slideLayout" Target="../slideLayouts/slideLayout866.xml"/><Relationship Id="rId21" Type="http://schemas.openxmlformats.org/officeDocument/2006/relationships/slideLayout" Target="../slideLayouts/slideLayout861.xml"/><Relationship Id="rId34" Type="http://schemas.openxmlformats.org/officeDocument/2006/relationships/slideLayout" Target="../slideLayouts/slideLayout874.xml"/><Relationship Id="rId7" Type="http://schemas.openxmlformats.org/officeDocument/2006/relationships/slideLayout" Target="../slideLayouts/slideLayout847.xml"/><Relationship Id="rId12" Type="http://schemas.openxmlformats.org/officeDocument/2006/relationships/slideLayout" Target="../slideLayouts/slideLayout852.xml"/><Relationship Id="rId17" Type="http://schemas.openxmlformats.org/officeDocument/2006/relationships/slideLayout" Target="../slideLayouts/slideLayout857.xml"/><Relationship Id="rId25" Type="http://schemas.openxmlformats.org/officeDocument/2006/relationships/slideLayout" Target="../slideLayouts/slideLayout865.xml"/><Relationship Id="rId33" Type="http://schemas.openxmlformats.org/officeDocument/2006/relationships/slideLayout" Target="../slideLayouts/slideLayout873.xml"/><Relationship Id="rId2" Type="http://schemas.openxmlformats.org/officeDocument/2006/relationships/slideLayout" Target="../slideLayouts/slideLayout842.xml"/><Relationship Id="rId16" Type="http://schemas.openxmlformats.org/officeDocument/2006/relationships/slideLayout" Target="../slideLayouts/slideLayout856.xml"/><Relationship Id="rId20" Type="http://schemas.openxmlformats.org/officeDocument/2006/relationships/slideLayout" Target="../slideLayouts/slideLayout860.xml"/><Relationship Id="rId29" Type="http://schemas.openxmlformats.org/officeDocument/2006/relationships/slideLayout" Target="../slideLayouts/slideLayout869.xml"/><Relationship Id="rId1" Type="http://schemas.openxmlformats.org/officeDocument/2006/relationships/slideLayout" Target="../slideLayouts/slideLayout841.xml"/><Relationship Id="rId6" Type="http://schemas.openxmlformats.org/officeDocument/2006/relationships/slideLayout" Target="../slideLayouts/slideLayout846.xml"/><Relationship Id="rId11" Type="http://schemas.openxmlformats.org/officeDocument/2006/relationships/slideLayout" Target="../slideLayouts/slideLayout851.xml"/><Relationship Id="rId24" Type="http://schemas.openxmlformats.org/officeDocument/2006/relationships/slideLayout" Target="../slideLayouts/slideLayout864.xml"/><Relationship Id="rId32" Type="http://schemas.openxmlformats.org/officeDocument/2006/relationships/slideLayout" Target="../slideLayouts/slideLayout872.xml"/><Relationship Id="rId37" Type="http://schemas.openxmlformats.org/officeDocument/2006/relationships/theme" Target="../theme/theme26.xml"/><Relationship Id="rId5" Type="http://schemas.openxmlformats.org/officeDocument/2006/relationships/slideLayout" Target="../slideLayouts/slideLayout845.xml"/><Relationship Id="rId15" Type="http://schemas.openxmlformats.org/officeDocument/2006/relationships/slideLayout" Target="../slideLayouts/slideLayout855.xml"/><Relationship Id="rId23" Type="http://schemas.openxmlformats.org/officeDocument/2006/relationships/slideLayout" Target="../slideLayouts/slideLayout863.xml"/><Relationship Id="rId28" Type="http://schemas.openxmlformats.org/officeDocument/2006/relationships/slideLayout" Target="../slideLayouts/slideLayout868.xml"/><Relationship Id="rId36" Type="http://schemas.openxmlformats.org/officeDocument/2006/relationships/slideLayout" Target="../slideLayouts/slideLayout876.xml"/><Relationship Id="rId10" Type="http://schemas.openxmlformats.org/officeDocument/2006/relationships/slideLayout" Target="../slideLayouts/slideLayout850.xml"/><Relationship Id="rId19" Type="http://schemas.openxmlformats.org/officeDocument/2006/relationships/slideLayout" Target="../slideLayouts/slideLayout859.xml"/><Relationship Id="rId31" Type="http://schemas.openxmlformats.org/officeDocument/2006/relationships/slideLayout" Target="../slideLayouts/slideLayout871.xml"/><Relationship Id="rId4" Type="http://schemas.openxmlformats.org/officeDocument/2006/relationships/slideLayout" Target="../slideLayouts/slideLayout844.xml"/><Relationship Id="rId9" Type="http://schemas.openxmlformats.org/officeDocument/2006/relationships/slideLayout" Target="../slideLayouts/slideLayout849.xml"/><Relationship Id="rId14" Type="http://schemas.openxmlformats.org/officeDocument/2006/relationships/slideLayout" Target="../slideLayouts/slideLayout854.xml"/><Relationship Id="rId22" Type="http://schemas.openxmlformats.org/officeDocument/2006/relationships/slideLayout" Target="../slideLayouts/slideLayout862.xml"/><Relationship Id="rId27" Type="http://schemas.openxmlformats.org/officeDocument/2006/relationships/slideLayout" Target="../slideLayouts/slideLayout867.xml"/><Relationship Id="rId30" Type="http://schemas.openxmlformats.org/officeDocument/2006/relationships/slideLayout" Target="../slideLayouts/slideLayout870.xml"/><Relationship Id="rId35" Type="http://schemas.openxmlformats.org/officeDocument/2006/relationships/slideLayout" Target="../slideLayouts/slideLayout875.xml"/><Relationship Id="rId8" Type="http://schemas.openxmlformats.org/officeDocument/2006/relationships/slideLayout" Target="../slideLayouts/slideLayout848.xml"/><Relationship Id="rId3" Type="http://schemas.openxmlformats.org/officeDocument/2006/relationships/slideLayout" Target="../slideLayouts/slideLayout843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4.xml"/><Relationship Id="rId13" Type="http://schemas.openxmlformats.org/officeDocument/2006/relationships/slideLayout" Target="../slideLayouts/slideLayout889.xml"/><Relationship Id="rId18" Type="http://schemas.openxmlformats.org/officeDocument/2006/relationships/slideLayout" Target="../slideLayouts/slideLayout894.xml"/><Relationship Id="rId26" Type="http://schemas.openxmlformats.org/officeDocument/2006/relationships/slideLayout" Target="../slideLayouts/slideLayout902.xml"/><Relationship Id="rId3" Type="http://schemas.openxmlformats.org/officeDocument/2006/relationships/slideLayout" Target="../slideLayouts/slideLayout879.xml"/><Relationship Id="rId21" Type="http://schemas.openxmlformats.org/officeDocument/2006/relationships/slideLayout" Target="../slideLayouts/slideLayout897.xml"/><Relationship Id="rId7" Type="http://schemas.openxmlformats.org/officeDocument/2006/relationships/slideLayout" Target="../slideLayouts/slideLayout883.xml"/><Relationship Id="rId12" Type="http://schemas.openxmlformats.org/officeDocument/2006/relationships/slideLayout" Target="../slideLayouts/slideLayout888.xml"/><Relationship Id="rId17" Type="http://schemas.openxmlformats.org/officeDocument/2006/relationships/slideLayout" Target="../slideLayouts/slideLayout893.xml"/><Relationship Id="rId25" Type="http://schemas.openxmlformats.org/officeDocument/2006/relationships/slideLayout" Target="../slideLayouts/slideLayout901.xml"/><Relationship Id="rId2" Type="http://schemas.openxmlformats.org/officeDocument/2006/relationships/slideLayout" Target="../slideLayouts/slideLayout878.xml"/><Relationship Id="rId16" Type="http://schemas.openxmlformats.org/officeDocument/2006/relationships/slideLayout" Target="../slideLayouts/slideLayout892.xml"/><Relationship Id="rId20" Type="http://schemas.openxmlformats.org/officeDocument/2006/relationships/slideLayout" Target="../slideLayouts/slideLayout896.xml"/><Relationship Id="rId29" Type="http://schemas.openxmlformats.org/officeDocument/2006/relationships/slideLayout" Target="../slideLayouts/slideLayout905.xml"/><Relationship Id="rId1" Type="http://schemas.openxmlformats.org/officeDocument/2006/relationships/slideLayout" Target="../slideLayouts/slideLayout877.xml"/><Relationship Id="rId6" Type="http://schemas.openxmlformats.org/officeDocument/2006/relationships/slideLayout" Target="../slideLayouts/slideLayout882.xml"/><Relationship Id="rId11" Type="http://schemas.openxmlformats.org/officeDocument/2006/relationships/slideLayout" Target="../slideLayouts/slideLayout887.xml"/><Relationship Id="rId24" Type="http://schemas.openxmlformats.org/officeDocument/2006/relationships/slideLayout" Target="../slideLayouts/slideLayout900.xml"/><Relationship Id="rId32" Type="http://schemas.openxmlformats.org/officeDocument/2006/relationships/theme" Target="../theme/theme27.xml"/><Relationship Id="rId5" Type="http://schemas.openxmlformats.org/officeDocument/2006/relationships/slideLayout" Target="../slideLayouts/slideLayout881.xml"/><Relationship Id="rId15" Type="http://schemas.openxmlformats.org/officeDocument/2006/relationships/slideLayout" Target="../slideLayouts/slideLayout891.xml"/><Relationship Id="rId23" Type="http://schemas.openxmlformats.org/officeDocument/2006/relationships/slideLayout" Target="../slideLayouts/slideLayout899.xml"/><Relationship Id="rId28" Type="http://schemas.openxmlformats.org/officeDocument/2006/relationships/slideLayout" Target="../slideLayouts/slideLayout904.xml"/><Relationship Id="rId10" Type="http://schemas.openxmlformats.org/officeDocument/2006/relationships/slideLayout" Target="../slideLayouts/slideLayout886.xml"/><Relationship Id="rId19" Type="http://schemas.openxmlformats.org/officeDocument/2006/relationships/slideLayout" Target="../slideLayouts/slideLayout895.xml"/><Relationship Id="rId31" Type="http://schemas.openxmlformats.org/officeDocument/2006/relationships/slideLayout" Target="../slideLayouts/slideLayout907.xml"/><Relationship Id="rId4" Type="http://schemas.openxmlformats.org/officeDocument/2006/relationships/slideLayout" Target="../slideLayouts/slideLayout880.xml"/><Relationship Id="rId9" Type="http://schemas.openxmlformats.org/officeDocument/2006/relationships/slideLayout" Target="../slideLayouts/slideLayout885.xml"/><Relationship Id="rId14" Type="http://schemas.openxmlformats.org/officeDocument/2006/relationships/slideLayout" Target="../slideLayouts/slideLayout890.xml"/><Relationship Id="rId22" Type="http://schemas.openxmlformats.org/officeDocument/2006/relationships/slideLayout" Target="../slideLayouts/slideLayout898.xml"/><Relationship Id="rId27" Type="http://schemas.openxmlformats.org/officeDocument/2006/relationships/slideLayout" Target="../slideLayouts/slideLayout903.xml"/><Relationship Id="rId30" Type="http://schemas.openxmlformats.org/officeDocument/2006/relationships/slideLayout" Target="../slideLayouts/slideLayout906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theme" Target="../theme/theme28.xml"/><Relationship Id="rId3" Type="http://schemas.openxmlformats.org/officeDocument/2006/relationships/slideLayout" Target="../slideLayouts/slideLayout910.xml"/><Relationship Id="rId7" Type="http://schemas.openxmlformats.org/officeDocument/2006/relationships/slideLayout" Target="../slideLayouts/slideLayout914.xml"/><Relationship Id="rId2" Type="http://schemas.openxmlformats.org/officeDocument/2006/relationships/slideLayout" Target="../slideLayouts/slideLayout909.xml"/><Relationship Id="rId1" Type="http://schemas.openxmlformats.org/officeDocument/2006/relationships/slideLayout" Target="../slideLayouts/slideLayout908.xml"/><Relationship Id="rId6" Type="http://schemas.openxmlformats.org/officeDocument/2006/relationships/slideLayout" Target="../slideLayouts/slideLayout913.xml"/><Relationship Id="rId5" Type="http://schemas.openxmlformats.org/officeDocument/2006/relationships/slideLayout" Target="../slideLayouts/slideLayout912.xml"/><Relationship Id="rId4" Type="http://schemas.openxmlformats.org/officeDocument/2006/relationships/slideLayout" Target="../slideLayouts/slideLayout911.xml"/></Relationships>
</file>

<file path=ppt/slideMasters/_rels/slideMaster2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7.xml"/><Relationship Id="rId18" Type="http://schemas.openxmlformats.org/officeDocument/2006/relationships/slideLayout" Target="../slideLayouts/slideLayout932.xml"/><Relationship Id="rId26" Type="http://schemas.openxmlformats.org/officeDocument/2006/relationships/slideLayout" Target="../slideLayouts/slideLayout940.xml"/><Relationship Id="rId39" Type="http://schemas.openxmlformats.org/officeDocument/2006/relationships/slideLayout" Target="../slideLayouts/slideLayout953.xml"/><Relationship Id="rId21" Type="http://schemas.openxmlformats.org/officeDocument/2006/relationships/slideLayout" Target="../slideLayouts/slideLayout935.xml"/><Relationship Id="rId34" Type="http://schemas.openxmlformats.org/officeDocument/2006/relationships/slideLayout" Target="../slideLayouts/slideLayout948.xml"/><Relationship Id="rId7" Type="http://schemas.openxmlformats.org/officeDocument/2006/relationships/slideLayout" Target="../slideLayouts/slideLayout921.xml"/><Relationship Id="rId2" Type="http://schemas.openxmlformats.org/officeDocument/2006/relationships/slideLayout" Target="../slideLayouts/slideLayout916.xml"/><Relationship Id="rId16" Type="http://schemas.openxmlformats.org/officeDocument/2006/relationships/slideLayout" Target="../slideLayouts/slideLayout930.xml"/><Relationship Id="rId20" Type="http://schemas.openxmlformats.org/officeDocument/2006/relationships/slideLayout" Target="../slideLayouts/slideLayout934.xml"/><Relationship Id="rId29" Type="http://schemas.openxmlformats.org/officeDocument/2006/relationships/slideLayout" Target="../slideLayouts/slideLayout943.xml"/><Relationship Id="rId41" Type="http://schemas.openxmlformats.org/officeDocument/2006/relationships/theme" Target="../theme/theme29.xml"/><Relationship Id="rId1" Type="http://schemas.openxmlformats.org/officeDocument/2006/relationships/slideLayout" Target="../slideLayouts/slideLayout915.xml"/><Relationship Id="rId6" Type="http://schemas.openxmlformats.org/officeDocument/2006/relationships/slideLayout" Target="../slideLayouts/slideLayout920.xml"/><Relationship Id="rId11" Type="http://schemas.openxmlformats.org/officeDocument/2006/relationships/slideLayout" Target="../slideLayouts/slideLayout925.xml"/><Relationship Id="rId24" Type="http://schemas.openxmlformats.org/officeDocument/2006/relationships/slideLayout" Target="../slideLayouts/slideLayout938.xml"/><Relationship Id="rId32" Type="http://schemas.openxmlformats.org/officeDocument/2006/relationships/slideLayout" Target="../slideLayouts/slideLayout946.xml"/><Relationship Id="rId37" Type="http://schemas.openxmlformats.org/officeDocument/2006/relationships/slideLayout" Target="../slideLayouts/slideLayout951.xml"/><Relationship Id="rId40" Type="http://schemas.openxmlformats.org/officeDocument/2006/relationships/slideLayout" Target="../slideLayouts/slideLayout954.xml"/><Relationship Id="rId5" Type="http://schemas.openxmlformats.org/officeDocument/2006/relationships/slideLayout" Target="../slideLayouts/slideLayout919.xml"/><Relationship Id="rId15" Type="http://schemas.openxmlformats.org/officeDocument/2006/relationships/slideLayout" Target="../slideLayouts/slideLayout929.xml"/><Relationship Id="rId23" Type="http://schemas.openxmlformats.org/officeDocument/2006/relationships/slideLayout" Target="../slideLayouts/slideLayout937.xml"/><Relationship Id="rId28" Type="http://schemas.openxmlformats.org/officeDocument/2006/relationships/slideLayout" Target="../slideLayouts/slideLayout942.xml"/><Relationship Id="rId36" Type="http://schemas.openxmlformats.org/officeDocument/2006/relationships/slideLayout" Target="../slideLayouts/slideLayout950.xml"/><Relationship Id="rId10" Type="http://schemas.openxmlformats.org/officeDocument/2006/relationships/slideLayout" Target="../slideLayouts/slideLayout924.xml"/><Relationship Id="rId19" Type="http://schemas.openxmlformats.org/officeDocument/2006/relationships/slideLayout" Target="../slideLayouts/slideLayout933.xml"/><Relationship Id="rId31" Type="http://schemas.openxmlformats.org/officeDocument/2006/relationships/slideLayout" Target="../slideLayouts/slideLayout945.xml"/><Relationship Id="rId4" Type="http://schemas.openxmlformats.org/officeDocument/2006/relationships/slideLayout" Target="../slideLayouts/slideLayout918.xml"/><Relationship Id="rId9" Type="http://schemas.openxmlformats.org/officeDocument/2006/relationships/slideLayout" Target="../slideLayouts/slideLayout923.xml"/><Relationship Id="rId14" Type="http://schemas.openxmlformats.org/officeDocument/2006/relationships/slideLayout" Target="../slideLayouts/slideLayout928.xml"/><Relationship Id="rId22" Type="http://schemas.openxmlformats.org/officeDocument/2006/relationships/slideLayout" Target="../slideLayouts/slideLayout936.xml"/><Relationship Id="rId27" Type="http://schemas.openxmlformats.org/officeDocument/2006/relationships/slideLayout" Target="../slideLayouts/slideLayout941.xml"/><Relationship Id="rId30" Type="http://schemas.openxmlformats.org/officeDocument/2006/relationships/slideLayout" Target="../slideLayouts/slideLayout944.xml"/><Relationship Id="rId35" Type="http://schemas.openxmlformats.org/officeDocument/2006/relationships/slideLayout" Target="../slideLayouts/slideLayout949.xml"/><Relationship Id="rId8" Type="http://schemas.openxmlformats.org/officeDocument/2006/relationships/slideLayout" Target="../slideLayouts/slideLayout922.xml"/><Relationship Id="rId3" Type="http://schemas.openxmlformats.org/officeDocument/2006/relationships/slideLayout" Target="../slideLayouts/slideLayout917.xml"/><Relationship Id="rId12" Type="http://schemas.openxmlformats.org/officeDocument/2006/relationships/slideLayout" Target="../slideLayouts/slideLayout926.xml"/><Relationship Id="rId17" Type="http://schemas.openxmlformats.org/officeDocument/2006/relationships/slideLayout" Target="../slideLayouts/slideLayout931.xml"/><Relationship Id="rId25" Type="http://schemas.openxmlformats.org/officeDocument/2006/relationships/slideLayout" Target="../slideLayouts/slideLayout939.xml"/><Relationship Id="rId33" Type="http://schemas.openxmlformats.org/officeDocument/2006/relationships/slideLayout" Target="../slideLayouts/slideLayout947.xml"/><Relationship Id="rId38" Type="http://schemas.openxmlformats.org/officeDocument/2006/relationships/slideLayout" Target="../slideLayouts/slideLayout95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8" Type="http://schemas.openxmlformats.org/officeDocument/2006/relationships/slideLayout" Target="../slideLayouts/slideLayout42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theme" Target="../theme/theme30.xml"/><Relationship Id="rId3" Type="http://schemas.openxmlformats.org/officeDocument/2006/relationships/slideLayout" Target="../slideLayouts/slideLayout957.xml"/><Relationship Id="rId7" Type="http://schemas.openxmlformats.org/officeDocument/2006/relationships/slideLayout" Target="../slideLayouts/slideLayout961.xml"/><Relationship Id="rId2" Type="http://schemas.openxmlformats.org/officeDocument/2006/relationships/slideLayout" Target="../slideLayouts/slideLayout956.xml"/><Relationship Id="rId1" Type="http://schemas.openxmlformats.org/officeDocument/2006/relationships/slideLayout" Target="../slideLayouts/slideLayout955.xml"/><Relationship Id="rId6" Type="http://schemas.openxmlformats.org/officeDocument/2006/relationships/slideLayout" Target="../slideLayouts/slideLayout960.xml"/><Relationship Id="rId5" Type="http://schemas.openxmlformats.org/officeDocument/2006/relationships/slideLayout" Target="../slideLayouts/slideLayout959.xml"/><Relationship Id="rId4" Type="http://schemas.openxmlformats.org/officeDocument/2006/relationships/slideLayout" Target="../slideLayouts/slideLayout958.xml"/></Relationships>
</file>

<file path=ppt/slideMasters/_rels/slideMaster3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74.xml"/><Relationship Id="rId18" Type="http://schemas.openxmlformats.org/officeDocument/2006/relationships/slideLayout" Target="../slideLayouts/slideLayout979.xml"/><Relationship Id="rId26" Type="http://schemas.openxmlformats.org/officeDocument/2006/relationships/slideLayout" Target="../slideLayouts/slideLayout987.xml"/><Relationship Id="rId3" Type="http://schemas.openxmlformats.org/officeDocument/2006/relationships/slideLayout" Target="../slideLayouts/slideLayout964.xml"/><Relationship Id="rId21" Type="http://schemas.openxmlformats.org/officeDocument/2006/relationships/slideLayout" Target="../slideLayouts/slideLayout982.xml"/><Relationship Id="rId7" Type="http://schemas.openxmlformats.org/officeDocument/2006/relationships/slideLayout" Target="../slideLayouts/slideLayout968.xml"/><Relationship Id="rId12" Type="http://schemas.openxmlformats.org/officeDocument/2006/relationships/slideLayout" Target="../slideLayouts/slideLayout973.xml"/><Relationship Id="rId17" Type="http://schemas.openxmlformats.org/officeDocument/2006/relationships/slideLayout" Target="../slideLayouts/slideLayout978.xml"/><Relationship Id="rId25" Type="http://schemas.openxmlformats.org/officeDocument/2006/relationships/slideLayout" Target="../slideLayouts/slideLayout986.xml"/><Relationship Id="rId33" Type="http://schemas.openxmlformats.org/officeDocument/2006/relationships/theme" Target="../theme/theme31.xml"/><Relationship Id="rId2" Type="http://schemas.openxmlformats.org/officeDocument/2006/relationships/slideLayout" Target="../slideLayouts/slideLayout963.xml"/><Relationship Id="rId16" Type="http://schemas.openxmlformats.org/officeDocument/2006/relationships/slideLayout" Target="../slideLayouts/slideLayout977.xml"/><Relationship Id="rId20" Type="http://schemas.openxmlformats.org/officeDocument/2006/relationships/slideLayout" Target="../slideLayouts/slideLayout981.xml"/><Relationship Id="rId29" Type="http://schemas.openxmlformats.org/officeDocument/2006/relationships/slideLayout" Target="../slideLayouts/slideLayout990.xml"/><Relationship Id="rId1" Type="http://schemas.openxmlformats.org/officeDocument/2006/relationships/slideLayout" Target="../slideLayouts/slideLayout962.xml"/><Relationship Id="rId6" Type="http://schemas.openxmlformats.org/officeDocument/2006/relationships/slideLayout" Target="../slideLayouts/slideLayout967.xml"/><Relationship Id="rId11" Type="http://schemas.openxmlformats.org/officeDocument/2006/relationships/slideLayout" Target="../slideLayouts/slideLayout972.xml"/><Relationship Id="rId24" Type="http://schemas.openxmlformats.org/officeDocument/2006/relationships/slideLayout" Target="../slideLayouts/slideLayout985.xml"/><Relationship Id="rId32" Type="http://schemas.openxmlformats.org/officeDocument/2006/relationships/slideLayout" Target="../slideLayouts/slideLayout993.xml"/><Relationship Id="rId5" Type="http://schemas.openxmlformats.org/officeDocument/2006/relationships/slideLayout" Target="../slideLayouts/slideLayout966.xml"/><Relationship Id="rId15" Type="http://schemas.openxmlformats.org/officeDocument/2006/relationships/slideLayout" Target="../slideLayouts/slideLayout976.xml"/><Relationship Id="rId23" Type="http://schemas.openxmlformats.org/officeDocument/2006/relationships/slideLayout" Target="../slideLayouts/slideLayout984.xml"/><Relationship Id="rId28" Type="http://schemas.openxmlformats.org/officeDocument/2006/relationships/slideLayout" Target="../slideLayouts/slideLayout989.xml"/><Relationship Id="rId10" Type="http://schemas.openxmlformats.org/officeDocument/2006/relationships/slideLayout" Target="../slideLayouts/slideLayout971.xml"/><Relationship Id="rId19" Type="http://schemas.openxmlformats.org/officeDocument/2006/relationships/slideLayout" Target="../slideLayouts/slideLayout980.xml"/><Relationship Id="rId31" Type="http://schemas.openxmlformats.org/officeDocument/2006/relationships/slideLayout" Target="../slideLayouts/slideLayout992.xml"/><Relationship Id="rId4" Type="http://schemas.openxmlformats.org/officeDocument/2006/relationships/slideLayout" Target="../slideLayouts/slideLayout965.xml"/><Relationship Id="rId9" Type="http://schemas.openxmlformats.org/officeDocument/2006/relationships/slideLayout" Target="../slideLayouts/slideLayout970.xml"/><Relationship Id="rId14" Type="http://schemas.openxmlformats.org/officeDocument/2006/relationships/slideLayout" Target="../slideLayouts/slideLayout975.xml"/><Relationship Id="rId22" Type="http://schemas.openxmlformats.org/officeDocument/2006/relationships/slideLayout" Target="../slideLayouts/slideLayout983.xml"/><Relationship Id="rId27" Type="http://schemas.openxmlformats.org/officeDocument/2006/relationships/slideLayout" Target="../slideLayouts/slideLayout988.xml"/><Relationship Id="rId30" Type="http://schemas.openxmlformats.org/officeDocument/2006/relationships/slideLayout" Target="../slideLayouts/slideLayout991.xml"/><Relationship Id="rId8" Type="http://schemas.openxmlformats.org/officeDocument/2006/relationships/slideLayout" Target="../slideLayouts/slideLayout969.xml"/></Relationships>
</file>

<file path=ppt/slideMasters/_rels/slideMaster3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6.xml"/><Relationship Id="rId18" Type="http://schemas.openxmlformats.org/officeDocument/2006/relationships/slideLayout" Target="../slideLayouts/slideLayout1011.xml"/><Relationship Id="rId26" Type="http://schemas.openxmlformats.org/officeDocument/2006/relationships/slideLayout" Target="../slideLayouts/slideLayout1019.xml"/><Relationship Id="rId21" Type="http://schemas.openxmlformats.org/officeDocument/2006/relationships/slideLayout" Target="../slideLayouts/slideLayout1014.xml"/><Relationship Id="rId34" Type="http://schemas.openxmlformats.org/officeDocument/2006/relationships/slideLayout" Target="../slideLayouts/slideLayout1027.xml"/><Relationship Id="rId7" Type="http://schemas.openxmlformats.org/officeDocument/2006/relationships/slideLayout" Target="../slideLayouts/slideLayout1000.xml"/><Relationship Id="rId12" Type="http://schemas.openxmlformats.org/officeDocument/2006/relationships/slideLayout" Target="../slideLayouts/slideLayout1005.xml"/><Relationship Id="rId17" Type="http://schemas.openxmlformats.org/officeDocument/2006/relationships/slideLayout" Target="../slideLayouts/slideLayout1010.xml"/><Relationship Id="rId25" Type="http://schemas.openxmlformats.org/officeDocument/2006/relationships/slideLayout" Target="../slideLayouts/slideLayout1018.xml"/><Relationship Id="rId33" Type="http://schemas.openxmlformats.org/officeDocument/2006/relationships/slideLayout" Target="../slideLayouts/slideLayout1026.xml"/><Relationship Id="rId2" Type="http://schemas.openxmlformats.org/officeDocument/2006/relationships/slideLayout" Target="../slideLayouts/slideLayout995.xml"/><Relationship Id="rId16" Type="http://schemas.openxmlformats.org/officeDocument/2006/relationships/slideLayout" Target="../slideLayouts/slideLayout1009.xml"/><Relationship Id="rId20" Type="http://schemas.openxmlformats.org/officeDocument/2006/relationships/slideLayout" Target="../slideLayouts/slideLayout1013.xml"/><Relationship Id="rId29" Type="http://schemas.openxmlformats.org/officeDocument/2006/relationships/slideLayout" Target="../slideLayouts/slideLayout1022.xml"/><Relationship Id="rId1" Type="http://schemas.openxmlformats.org/officeDocument/2006/relationships/slideLayout" Target="../slideLayouts/slideLayout994.xml"/><Relationship Id="rId6" Type="http://schemas.openxmlformats.org/officeDocument/2006/relationships/slideLayout" Target="../slideLayouts/slideLayout999.xml"/><Relationship Id="rId11" Type="http://schemas.openxmlformats.org/officeDocument/2006/relationships/slideLayout" Target="../slideLayouts/slideLayout1004.xml"/><Relationship Id="rId24" Type="http://schemas.openxmlformats.org/officeDocument/2006/relationships/slideLayout" Target="../slideLayouts/slideLayout1017.xml"/><Relationship Id="rId32" Type="http://schemas.openxmlformats.org/officeDocument/2006/relationships/slideLayout" Target="../slideLayouts/slideLayout1025.xml"/><Relationship Id="rId37" Type="http://schemas.openxmlformats.org/officeDocument/2006/relationships/theme" Target="../theme/theme32.xml"/><Relationship Id="rId5" Type="http://schemas.openxmlformats.org/officeDocument/2006/relationships/slideLayout" Target="../slideLayouts/slideLayout998.xml"/><Relationship Id="rId15" Type="http://schemas.openxmlformats.org/officeDocument/2006/relationships/slideLayout" Target="../slideLayouts/slideLayout1008.xml"/><Relationship Id="rId23" Type="http://schemas.openxmlformats.org/officeDocument/2006/relationships/slideLayout" Target="../slideLayouts/slideLayout1016.xml"/><Relationship Id="rId28" Type="http://schemas.openxmlformats.org/officeDocument/2006/relationships/slideLayout" Target="../slideLayouts/slideLayout1021.xml"/><Relationship Id="rId36" Type="http://schemas.openxmlformats.org/officeDocument/2006/relationships/slideLayout" Target="../slideLayouts/slideLayout1029.xml"/><Relationship Id="rId10" Type="http://schemas.openxmlformats.org/officeDocument/2006/relationships/slideLayout" Target="../slideLayouts/slideLayout1003.xml"/><Relationship Id="rId19" Type="http://schemas.openxmlformats.org/officeDocument/2006/relationships/slideLayout" Target="../slideLayouts/slideLayout1012.xml"/><Relationship Id="rId31" Type="http://schemas.openxmlformats.org/officeDocument/2006/relationships/slideLayout" Target="../slideLayouts/slideLayout1024.xml"/><Relationship Id="rId4" Type="http://schemas.openxmlformats.org/officeDocument/2006/relationships/slideLayout" Target="../slideLayouts/slideLayout997.xml"/><Relationship Id="rId9" Type="http://schemas.openxmlformats.org/officeDocument/2006/relationships/slideLayout" Target="../slideLayouts/slideLayout1002.xml"/><Relationship Id="rId14" Type="http://schemas.openxmlformats.org/officeDocument/2006/relationships/slideLayout" Target="../slideLayouts/slideLayout1007.xml"/><Relationship Id="rId22" Type="http://schemas.openxmlformats.org/officeDocument/2006/relationships/slideLayout" Target="../slideLayouts/slideLayout1015.xml"/><Relationship Id="rId27" Type="http://schemas.openxmlformats.org/officeDocument/2006/relationships/slideLayout" Target="../slideLayouts/slideLayout1020.xml"/><Relationship Id="rId30" Type="http://schemas.openxmlformats.org/officeDocument/2006/relationships/slideLayout" Target="../slideLayouts/slideLayout1023.xml"/><Relationship Id="rId35" Type="http://schemas.openxmlformats.org/officeDocument/2006/relationships/slideLayout" Target="../slideLayouts/slideLayout1028.xml"/><Relationship Id="rId8" Type="http://schemas.openxmlformats.org/officeDocument/2006/relationships/slideLayout" Target="../slideLayouts/slideLayout1001.xml"/><Relationship Id="rId3" Type="http://schemas.openxmlformats.org/officeDocument/2006/relationships/slideLayout" Target="../slideLayouts/slideLayout99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8" Type="http://schemas.openxmlformats.org/officeDocument/2006/relationships/slideLayout" Target="../slideLayouts/slideLayout7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0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51.xml"/><Relationship Id="rId34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55.xml"/><Relationship Id="rId33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24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62.xml"/><Relationship Id="rId37" Type="http://schemas.openxmlformats.org/officeDocument/2006/relationships/theme" Target="../theme/theme6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58.xml"/><Relationship Id="rId36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31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Relationship Id="rId27" Type="http://schemas.openxmlformats.org/officeDocument/2006/relationships/slideLayout" Target="../slideLayouts/slideLayout157.xml"/><Relationship Id="rId30" Type="http://schemas.openxmlformats.org/officeDocument/2006/relationships/slideLayout" Target="../slideLayouts/slideLayout160.xml"/><Relationship Id="rId35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3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84.xml"/><Relationship Id="rId26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87.xml"/><Relationship Id="rId34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17" Type="http://schemas.openxmlformats.org/officeDocument/2006/relationships/slideLayout" Target="../slideLayouts/slideLayout183.xml"/><Relationship Id="rId25" Type="http://schemas.openxmlformats.org/officeDocument/2006/relationships/slideLayout" Target="../slideLayouts/slideLayout191.xml"/><Relationship Id="rId33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68.xml"/><Relationship Id="rId16" Type="http://schemas.openxmlformats.org/officeDocument/2006/relationships/slideLayout" Target="../slideLayouts/slideLayout182.xml"/><Relationship Id="rId20" Type="http://schemas.openxmlformats.org/officeDocument/2006/relationships/slideLayout" Target="../slideLayouts/slideLayout186.xml"/><Relationship Id="rId29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24" Type="http://schemas.openxmlformats.org/officeDocument/2006/relationships/slideLayout" Target="../slideLayouts/slideLayout190.xml"/><Relationship Id="rId32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81.xml"/><Relationship Id="rId23" Type="http://schemas.openxmlformats.org/officeDocument/2006/relationships/slideLayout" Target="../slideLayouts/slideLayout189.xml"/><Relationship Id="rId28" Type="http://schemas.openxmlformats.org/officeDocument/2006/relationships/slideLayout" Target="../slideLayouts/slideLayout194.xml"/><Relationship Id="rId36" Type="http://schemas.openxmlformats.org/officeDocument/2006/relationships/theme" Target="../theme/theme7.xml"/><Relationship Id="rId10" Type="http://schemas.openxmlformats.org/officeDocument/2006/relationships/slideLayout" Target="../slideLayouts/slideLayout176.xml"/><Relationship Id="rId19" Type="http://schemas.openxmlformats.org/officeDocument/2006/relationships/slideLayout" Target="../slideLayouts/slideLayout185.xml"/><Relationship Id="rId31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slideLayout" Target="../slideLayouts/slideLayout180.xml"/><Relationship Id="rId22" Type="http://schemas.openxmlformats.org/officeDocument/2006/relationships/slideLayout" Target="../slideLayouts/slideLayout188.xml"/><Relationship Id="rId27" Type="http://schemas.openxmlformats.org/officeDocument/2006/relationships/slideLayout" Target="../slideLayouts/slideLayout193.xml"/><Relationship Id="rId30" Type="http://schemas.openxmlformats.org/officeDocument/2006/relationships/slideLayout" Target="../slideLayouts/slideLayout196.xml"/><Relationship Id="rId35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174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26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0" Type="http://schemas.openxmlformats.org/officeDocument/2006/relationships/slideLayout" Target="../slideLayouts/slideLayout221.xml"/><Relationship Id="rId29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37" Type="http://schemas.openxmlformats.org/officeDocument/2006/relationships/slideLayout" Target="../slideLayouts/slideLayout238.xml"/><Relationship Id="rId5" Type="http://schemas.openxmlformats.org/officeDocument/2006/relationships/slideLayout" Target="../slideLayouts/slideLayout206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slideLayout" Target="../slideLayouts/slideLayout237.xml"/><Relationship Id="rId10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220.xml"/><Relationship Id="rId31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slideLayout" Target="../slideLayouts/slideLayout236.xml"/><Relationship Id="rId8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204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26" Type="http://schemas.openxmlformats.org/officeDocument/2006/relationships/slideLayout" Target="../slideLayouts/slideLayout264.xml"/><Relationship Id="rId21" Type="http://schemas.openxmlformats.org/officeDocument/2006/relationships/slideLayout" Target="../slideLayouts/slideLayout259.xml"/><Relationship Id="rId34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5" Type="http://schemas.openxmlformats.org/officeDocument/2006/relationships/slideLayout" Target="../slideLayouts/slideLayout263.xml"/><Relationship Id="rId33" Type="http://schemas.openxmlformats.org/officeDocument/2006/relationships/slideLayout" Target="../slideLayouts/slideLayout271.xml"/><Relationship Id="rId38" Type="http://schemas.openxmlformats.org/officeDocument/2006/relationships/theme" Target="../theme/theme9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20" Type="http://schemas.openxmlformats.org/officeDocument/2006/relationships/slideLayout" Target="../slideLayouts/slideLayout258.xml"/><Relationship Id="rId29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24" Type="http://schemas.openxmlformats.org/officeDocument/2006/relationships/slideLayout" Target="../slideLayouts/slideLayout262.xml"/><Relationship Id="rId32" Type="http://schemas.openxmlformats.org/officeDocument/2006/relationships/slideLayout" Target="../slideLayouts/slideLayout270.xml"/><Relationship Id="rId37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53.xml"/><Relationship Id="rId23" Type="http://schemas.openxmlformats.org/officeDocument/2006/relationships/slideLayout" Target="../slideLayouts/slideLayout261.xml"/><Relationship Id="rId28" Type="http://schemas.openxmlformats.org/officeDocument/2006/relationships/slideLayout" Target="../slideLayouts/slideLayout266.xml"/><Relationship Id="rId36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48.xml"/><Relationship Id="rId19" Type="http://schemas.openxmlformats.org/officeDocument/2006/relationships/slideLayout" Target="../slideLayouts/slideLayout257.xml"/><Relationship Id="rId31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Relationship Id="rId22" Type="http://schemas.openxmlformats.org/officeDocument/2006/relationships/slideLayout" Target="../slideLayouts/slideLayout260.xml"/><Relationship Id="rId27" Type="http://schemas.openxmlformats.org/officeDocument/2006/relationships/slideLayout" Target="../slideLayouts/slideLayout265.xml"/><Relationship Id="rId30" Type="http://schemas.openxmlformats.org/officeDocument/2006/relationships/slideLayout" Target="../slideLayouts/slideLayout268.xml"/><Relationship Id="rId35" Type="http://schemas.openxmlformats.org/officeDocument/2006/relationships/slideLayout" Target="../slideLayouts/slideLayout273.xml"/><Relationship Id="rId8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BB015F-6F36-C444-A058-D2130883077D}"/>
              </a:ext>
            </a:extLst>
          </p:cNvPr>
          <p:cNvSpPr/>
          <p:nvPr userDrawn="1"/>
        </p:nvSpPr>
        <p:spPr>
          <a:xfrm>
            <a:off x="0" y="0"/>
            <a:ext cx="12192000" cy="68627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2C36EA96-429B-AF49-8DA6-D63ED71EA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07B2EC0-3D98-FE42-99F0-8969520D7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BF2BADD-D645-BF4F-A931-56AD70FF6D9E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0822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848" r:id="rId2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6695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  <p:sldLayoutId id="2147484078" r:id="rId13"/>
    <p:sldLayoutId id="2147484079" r:id="rId14"/>
    <p:sldLayoutId id="2147484080" r:id="rId15"/>
    <p:sldLayoutId id="2147484081" r:id="rId16"/>
    <p:sldLayoutId id="2147484082" r:id="rId17"/>
    <p:sldLayoutId id="2147484083" r:id="rId18"/>
    <p:sldLayoutId id="2147484084" r:id="rId19"/>
    <p:sldLayoutId id="2147484085" r:id="rId20"/>
    <p:sldLayoutId id="2147484086" r:id="rId21"/>
    <p:sldLayoutId id="2147484087" r:id="rId22"/>
    <p:sldLayoutId id="2147484088" r:id="rId23"/>
    <p:sldLayoutId id="2147484089" r:id="rId24"/>
    <p:sldLayoutId id="2147484090" r:id="rId25"/>
    <p:sldLayoutId id="2147484091" r:id="rId26"/>
    <p:sldLayoutId id="2147484092" r:id="rId27"/>
    <p:sldLayoutId id="2147484093" r:id="rId28"/>
    <p:sldLayoutId id="2147484094" r:id="rId29"/>
    <p:sldLayoutId id="2147484095" r:id="rId30"/>
    <p:sldLayoutId id="2147484096" r:id="rId31"/>
    <p:sldLayoutId id="214748409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2860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  <p:sldLayoutId id="2147484115" r:id="rId17"/>
    <p:sldLayoutId id="2147484116" r:id="rId18"/>
    <p:sldLayoutId id="2147484117" r:id="rId19"/>
    <p:sldLayoutId id="2147484118" r:id="rId20"/>
    <p:sldLayoutId id="2147484119" r:id="rId21"/>
    <p:sldLayoutId id="2147484120" r:id="rId22"/>
    <p:sldLayoutId id="2147484121" r:id="rId23"/>
    <p:sldLayoutId id="2147484122" r:id="rId24"/>
    <p:sldLayoutId id="2147484123" r:id="rId25"/>
    <p:sldLayoutId id="2147484124" r:id="rId26"/>
    <p:sldLayoutId id="2147484125" r:id="rId27"/>
    <p:sldLayoutId id="2147484126" r:id="rId28"/>
    <p:sldLayoutId id="2147484127" r:id="rId29"/>
    <p:sldLayoutId id="2147484128" r:id="rId30"/>
    <p:sldLayoutId id="2147484129" r:id="rId31"/>
    <p:sldLayoutId id="2147484130" r:id="rId32"/>
    <p:sldLayoutId id="2147484131" r:id="rId33"/>
    <p:sldLayoutId id="2147484132" r:id="rId34"/>
    <p:sldLayoutId id="2147484133" r:id="rId35"/>
    <p:sldLayoutId id="2147484134" r:id="rId36"/>
    <p:sldLayoutId id="2147484135" r:id="rId37"/>
    <p:sldLayoutId id="2147484136" r:id="rId38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07253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0" r:id="rId3"/>
    <p:sldLayoutId id="2147484141" r:id="rId4"/>
    <p:sldLayoutId id="2147484142" r:id="rId5"/>
    <p:sldLayoutId id="2147484143" r:id="rId6"/>
    <p:sldLayoutId id="2147484144" r:id="rId7"/>
    <p:sldLayoutId id="2147484145" r:id="rId8"/>
    <p:sldLayoutId id="2147484146" r:id="rId9"/>
    <p:sldLayoutId id="2147484147" r:id="rId10"/>
    <p:sldLayoutId id="2147484148" r:id="rId11"/>
    <p:sldLayoutId id="2147484149" r:id="rId12"/>
    <p:sldLayoutId id="2147484150" r:id="rId13"/>
    <p:sldLayoutId id="2147484151" r:id="rId14"/>
    <p:sldLayoutId id="2147484152" r:id="rId15"/>
    <p:sldLayoutId id="2147484153" r:id="rId16"/>
    <p:sldLayoutId id="2147484154" r:id="rId17"/>
    <p:sldLayoutId id="2147484155" r:id="rId18"/>
    <p:sldLayoutId id="2147484156" r:id="rId19"/>
    <p:sldLayoutId id="2147484157" r:id="rId20"/>
    <p:sldLayoutId id="2147484158" r:id="rId21"/>
    <p:sldLayoutId id="2147484159" r:id="rId22"/>
    <p:sldLayoutId id="2147484160" r:id="rId23"/>
    <p:sldLayoutId id="2147484161" r:id="rId24"/>
    <p:sldLayoutId id="2147484162" r:id="rId25"/>
    <p:sldLayoutId id="2147484163" r:id="rId26"/>
    <p:sldLayoutId id="2147484164" r:id="rId27"/>
    <p:sldLayoutId id="2147484165" r:id="rId28"/>
    <p:sldLayoutId id="2147484166" r:id="rId29"/>
    <p:sldLayoutId id="2147484167" r:id="rId30"/>
    <p:sldLayoutId id="2147484168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9580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71" r:id="rId2"/>
    <p:sldLayoutId id="2147484172" r:id="rId3"/>
    <p:sldLayoutId id="2147484173" r:id="rId4"/>
    <p:sldLayoutId id="2147484174" r:id="rId5"/>
    <p:sldLayoutId id="2147484175" r:id="rId6"/>
    <p:sldLayoutId id="2147484176" r:id="rId7"/>
    <p:sldLayoutId id="2147484177" r:id="rId8"/>
    <p:sldLayoutId id="2147484178" r:id="rId9"/>
    <p:sldLayoutId id="2147484179" r:id="rId10"/>
    <p:sldLayoutId id="2147484180" r:id="rId11"/>
    <p:sldLayoutId id="2147484181" r:id="rId12"/>
    <p:sldLayoutId id="2147484182" r:id="rId13"/>
    <p:sldLayoutId id="2147484183" r:id="rId14"/>
    <p:sldLayoutId id="2147484184" r:id="rId15"/>
    <p:sldLayoutId id="2147484185" r:id="rId16"/>
    <p:sldLayoutId id="2147484186" r:id="rId17"/>
    <p:sldLayoutId id="2147484187" r:id="rId18"/>
    <p:sldLayoutId id="2147484188" r:id="rId19"/>
    <p:sldLayoutId id="2147484189" r:id="rId20"/>
    <p:sldLayoutId id="2147484190" r:id="rId21"/>
    <p:sldLayoutId id="2147484191" r:id="rId22"/>
    <p:sldLayoutId id="2147484192" r:id="rId23"/>
    <p:sldLayoutId id="2147484193" r:id="rId24"/>
    <p:sldLayoutId id="2147484194" r:id="rId25"/>
    <p:sldLayoutId id="2147484195" r:id="rId26"/>
    <p:sldLayoutId id="2147484196" r:id="rId27"/>
    <p:sldLayoutId id="2147484197" r:id="rId28"/>
    <p:sldLayoutId id="2147484198" r:id="rId29"/>
    <p:sldLayoutId id="2147484199" r:id="rId30"/>
    <p:sldLayoutId id="2147484200" r:id="rId31"/>
    <p:sldLayoutId id="2147484201" r:id="rId32"/>
    <p:sldLayoutId id="2147484202" r:id="rId33"/>
    <p:sldLayoutId id="2147484203" r:id="rId34"/>
    <p:sldLayoutId id="2147484204" r:id="rId35"/>
    <p:sldLayoutId id="2147484205" r:id="rId36"/>
    <p:sldLayoutId id="2147484206" r:id="rId37"/>
    <p:sldLayoutId id="2147484209" r:id="rId38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8"/>
            <a:ext cx="7634780" cy="24739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                                                                                                                   IBM CONFIDENTIAL 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9023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  <p:sldLayoutId id="2147484222" r:id="rId12"/>
    <p:sldLayoutId id="2147484223" r:id="rId13"/>
    <p:sldLayoutId id="2147484224" r:id="rId14"/>
    <p:sldLayoutId id="2147484225" r:id="rId15"/>
    <p:sldLayoutId id="2147484226" r:id="rId16"/>
    <p:sldLayoutId id="2147484227" r:id="rId17"/>
    <p:sldLayoutId id="2147484228" r:id="rId18"/>
    <p:sldLayoutId id="2147484229" r:id="rId19"/>
    <p:sldLayoutId id="2147484230" r:id="rId20"/>
    <p:sldLayoutId id="2147484231" r:id="rId21"/>
    <p:sldLayoutId id="2147484232" r:id="rId22"/>
    <p:sldLayoutId id="2147484233" r:id="rId23"/>
    <p:sldLayoutId id="2147484234" r:id="rId24"/>
    <p:sldLayoutId id="2147484235" r:id="rId25"/>
    <p:sldLayoutId id="2147484236" r:id="rId26"/>
    <p:sldLayoutId id="2147484237" r:id="rId27"/>
    <p:sldLayoutId id="2147484238" r:id="rId28"/>
    <p:sldLayoutId id="2147484239" r:id="rId29"/>
    <p:sldLayoutId id="2147484240" r:id="rId30"/>
    <p:sldLayoutId id="2147484241" r:id="rId31"/>
    <p:sldLayoutId id="2147484242" r:id="rId32"/>
    <p:sldLayoutId id="2147484243" r:id="rId33"/>
    <p:sldLayoutId id="2147484244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212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  <p:sldLayoutId id="2147484257" r:id="rId12"/>
    <p:sldLayoutId id="2147484258" r:id="rId13"/>
    <p:sldLayoutId id="2147484259" r:id="rId14"/>
    <p:sldLayoutId id="2147484260" r:id="rId15"/>
    <p:sldLayoutId id="2147484261" r:id="rId16"/>
    <p:sldLayoutId id="2147484262" r:id="rId17"/>
    <p:sldLayoutId id="2147484263" r:id="rId18"/>
    <p:sldLayoutId id="2147484264" r:id="rId19"/>
    <p:sldLayoutId id="2147484265" r:id="rId20"/>
    <p:sldLayoutId id="2147484266" r:id="rId21"/>
    <p:sldLayoutId id="2147484267" r:id="rId22"/>
    <p:sldLayoutId id="2147484268" r:id="rId23"/>
    <p:sldLayoutId id="2147484269" r:id="rId24"/>
    <p:sldLayoutId id="2147484270" r:id="rId25"/>
    <p:sldLayoutId id="2147484271" r:id="rId26"/>
    <p:sldLayoutId id="2147484272" r:id="rId27"/>
    <p:sldLayoutId id="2147484273" r:id="rId28"/>
    <p:sldLayoutId id="2147484274" r:id="rId29"/>
    <p:sldLayoutId id="2147484275" r:id="rId30"/>
    <p:sldLayoutId id="2147484276" r:id="rId31"/>
    <p:sldLayoutId id="2147484277" r:id="rId32"/>
    <p:sldLayoutId id="2147484278" r:id="rId33"/>
    <p:sldLayoutId id="2147484279" r:id="rId34"/>
    <p:sldLayoutId id="2147484280" r:id="rId35"/>
    <p:sldLayoutId id="2147484282" r:id="rId36"/>
    <p:sldLayoutId id="2147484283" r:id="rId37"/>
    <p:sldLayoutId id="2147484284" r:id="rId38"/>
    <p:sldLayoutId id="2147484285" r:id="rId39"/>
    <p:sldLayoutId id="2147484286" r:id="rId40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9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977592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297" r:id="rId9"/>
    <p:sldLayoutId id="2147484298" r:id="rId10"/>
    <p:sldLayoutId id="2147484299" r:id="rId11"/>
    <p:sldLayoutId id="2147484300" r:id="rId12"/>
    <p:sldLayoutId id="2147484301" r:id="rId13"/>
    <p:sldLayoutId id="2147484302" r:id="rId14"/>
    <p:sldLayoutId id="2147484303" r:id="rId15"/>
    <p:sldLayoutId id="2147484304" r:id="rId16"/>
    <p:sldLayoutId id="2147484305" r:id="rId17"/>
    <p:sldLayoutId id="2147484306" r:id="rId18"/>
    <p:sldLayoutId id="2147484307" r:id="rId19"/>
    <p:sldLayoutId id="2147484308" r:id="rId20"/>
    <p:sldLayoutId id="2147484309" r:id="rId21"/>
    <p:sldLayoutId id="2147484310" r:id="rId22"/>
    <p:sldLayoutId id="2147484311" r:id="rId23"/>
    <p:sldLayoutId id="2147484312" r:id="rId24"/>
    <p:sldLayoutId id="2147484313" r:id="rId25"/>
    <p:sldLayoutId id="2147484314" r:id="rId26"/>
    <p:sldLayoutId id="2147484315" r:id="rId27"/>
    <p:sldLayoutId id="2147484316" r:id="rId28"/>
    <p:sldLayoutId id="2147484317" r:id="rId29"/>
    <p:sldLayoutId id="2147484318" r:id="rId30"/>
    <p:sldLayoutId id="2147484319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2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8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70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9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22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30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05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08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06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09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1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8982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  <p:sldLayoutId id="2147484332" r:id="rId12"/>
    <p:sldLayoutId id="2147484333" r:id="rId13"/>
    <p:sldLayoutId id="2147484334" r:id="rId14"/>
    <p:sldLayoutId id="2147484335" r:id="rId15"/>
    <p:sldLayoutId id="2147484336" r:id="rId16"/>
    <p:sldLayoutId id="2147484337" r:id="rId17"/>
    <p:sldLayoutId id="2147484338" r:id="rId18"/>
    <p:sldLayoutId id="2147484339" r:id="rId19"/>
    <p:sldLayoutId id="2147484340" r:id="rId20"/>
    <p:sldLayoutId id="2147484341" r:id="rId21"/>
    <p:sldLayoutId id="2147484342" r:id="rId22"/>
    <p:sldLayoutId id="2147484343" r:id="rId23"/>
    <p:sldLayoutId id="2147484344" r:id="rId24"/>
    <p:sldLayoutId id="2147484345" r:id="rId25"/>
    <p:sldLayoutId id="2147484346" r:id="rId26"/>
    <p:sldLayoutId id="2147484347" r:id="rId27"/>
    <p:sldLayoutId id="2147484348" r:id="rId28"/>
    <p:sldLayoutId id="2147484349" r:id="rId29"/>
    <p:sldLayoutId id="2147484350" r:id="rId30"/>
    <p:sldLayoutId id="2147484351" r:id="rId31"/>
    <p:sldLayoutId id="2147484352" r:id="rId32"/>
    <p:sldLayoutId id="2147484353" r:id="rId33"/>
    <p:sldLayoutId id="2147484354" r:id="rId34"/>
    <p:sldLayoutId id="2147484355" r:id="rId35"/>
    <p:sldLayoutId id="2147484356" r:id="rId36"/>
    <p:sldLayoutId id="2147484357" r:id="rId37"/>
    <p:sldLayoutId id="2147484358" r:id="rId38"/>
  </p:sldLayoutIdLst>
  <p:hf hdr="0" dt="0"/>
  <p:txStyles>
    <p:titleStyle>
      <a:lvl1pPr algn="l" defTabSz="609387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387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637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8981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675" indent="-224289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660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162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013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400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7978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8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7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546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93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321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70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093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47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0" r:id="rId1"/>
    <p:sldLayoutId id="2147484361" r:id="rId2"/>
    <p:sldLayoutId id="2147484362" r:id="rId3"/>
    <p:sldLayoutId id="2147484363" r:id="rId4"/>
    <p:sldLayoutId id="2147484364" r:id="rId5"/>
    <p:sldLayoutId id="2147484365" r:id="rId6"/>
    <p:sldLayoutId id="2147484366" r:id="rId7"/>
    <p:sldLayoutId id="2147484367" r:id="rId8"/>
    <p:sldLayoutId id="2147484368" r:id="rId9"/>
    <p:sldLayoutId id="2147484369" r:id="rId10"/>
    <p:sldLayoutId id="2147484370" r:id="rId11"/>
    <p:sldLayoutId id="2147484371" r:id="rId12"/>
    <p:sldLayoutId id="2147484372" r:id="rId13"/>
    <p:sldLayoutId id="2147484373" r:id="rId14"/>
    <p:sldLayoutId id="2147484374" r:id="rId15"/>
    <p:sldLayoutId id="2147484375" r:id="rId16"/>
    <p:sldLayoutId id="2147484376" r:id="rId17"/>
    <p:sldLayoutId id="2147484377" r:id="rId18"/>
    <p:sldLayoutId id="2147484378" r:id="rId19"/>
    <p:sldLayoutId id="2147484379" r:id="rId20"/>
    <p:sldLayoutId id="2147484380" r:id="rId21"/>
    <p:sldLayoutId id="2147484381" r:id="rId22"/>
    <p:sldLayoutId id="2147484382" r:id="rId23"/>
    <p:sldLayoutId id="2147484383" r:id="rId24"/>
    <p:sldLayoutId id="2147484384" r:id="rId25"/>
    <p:sldLayoutId id="2147484385" r:id="rId26"/>
    <p:sldLayoutId id="2147484386" r:id="rId27"/>
    <p:sldLayoutId id="2147484387" r:id="rId28"/>
    <p:sldLayoutId id="2147484388" r:id="rId29"/>
    <p:sldLayoutId id="2147484389" r:id="rId30"/>
    <p:sldLayoutId id="2147484390" r:id="rId31"/>
    <p:sldLayoutId id="2147484391" r:id="rId32"/>
    <p:sldLayoutId id="2147484392" r:id="rId33"/>
    <p:sldLayoutId id="2147484393" r:id="rId34"/>
    <p:sldLayoutId id="2147484394" r:id="rId35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430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1" r:id="rId1"/>
    <p:sldLayoutId id="2147484412" r:id="rId2"/>
    <p:sldLayoutId id="2147484413" r:id="rId3"/>
    <p:sldLayoutId id="2147484414" r:id="rId4"/>
    <p:sldLayoutId id="2147484415" r:id="rId5"/>
    <p:sldLayoutId id="2147484416" r:id="rId6"/>
    <p:sldLayoutId id="2147484417" r:id="rId7"/>
    <p:sldLayoutId id="2147484418" r:id="rId8"/>
    <p:sldLayoutId id="2147484419" r:id="rId9"/>
    <p:sldLayoutId id="2147484420" r:id="rId10"/>
    <p:sldLayoutId id="2147484421" r:id="rId11"/>
    <p:sldLayoutId id="2147484422" r:id="rId12"/>
    <p:sldLayoutId id="2147484423" r:id="rId13"/>
    <p:sldLayoutId id="2147484424" r:id="rId14"/>
    <p:sldLayoutId id="2147484425" r:id="rId15"/>
    <p:sldLayoutId id="2147484426" r:id="rId16"/>
    <p:sldLayoutId id="2147484427" r:id="rId17"/>
    <p:sldLayoutId id="2147484428" r:id="rId18"/>
    <p:sldLayoutId id="2147484429" r:id="rId19"/>
    <p:sldLayoutId id="2147484430" r:id="rId20"/>
    <p:sldLayoutId id="2147484431" r:id="rId21"/>
    <p:sldLayoutId id="2147484432" r:id="rId22"/>
    <p:sldLayoutId id="2147484433" r:id="rId23"/>
    <p:sldLayoutId id="2147484434" r:id="rId24"/>
    <p:sldLayoutId id="2147484435" r:id="rId25"/>
    <p:sldLayoutId id="2147484436" r:id="rId26"/>
    <p:sldLayoutId id="2147484437" r:id="rId27"/>
    <p:sldLayoutId id="2147484438" r:id="rId28"/>
    <p:sldLayoutId id="2147484439" r:id="rId29"/>
    <p:sldLayoutId id="2147484440" r:id="rId30"/>
    <p:sldLayoutId id="2147484441" r:id="rId31"/>
    <p:sldLayoutId id="2147484442" r:id="rId32"/>
    <p:sldLayoutId id="2147484443" r:id="rId33"/>
    <p:sldLayoutId id="2147484444" r:id="rId34"/>
    <p:sldLayoutId id="2147484445" r:id="rId35"/>
    <p:sldLayoutId id="2147484446" r:id="rId36"/>
    <p:sldLayoutId id="2147484447" r:id="rId37"/>
    <p:sldLayoutId id="2147484448" r:id="rId38"/>
    <p:sldLayoutId id="2147484449" r:id="rId39"/>
    <p:sldLayoutId id="2147484450" r:id="rId40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9BFE7156-A0FE-394A-BDF4-DAA768DA2EFA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2599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80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85624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1" r:id="rId1"/>
    <p:sldLayoutId id="2147484492" r:id="rId2"/>
    <p:sldLayoutId id="2147484493" r:id="rId3"/>
    <p:sldLayoutId id="2147484494" r:id="rId4"/>
    <p:sldLayoutId id="2147484495" r:id="rId5"/>
    <p:sldLayoutId id="2147484496" r:id="rId6"/>
    <p:sldLayoutId id="2147484497" r:id="rId7"/>
    <p:sldLayoutId id="2147484498" r:id="rId8"/>
    <p:sldLayoutId id="2147484499" r:id="rId9"/>
    <p:sldLayoutId id="2147484500" r:id="rId10"/>
    <p:sldLayoutId id="2147484501" r:id="rId11"/>
    <p:sldLayoutId id="2147484502" r:id="rId12"/>
    <p:sldLayoutId id="2147484503" r:id="rId13"/>
    <p:sldLayoutId id="2147484504" r:id="rId14"/>
    <p:sldLayoutId id="2147484505" r:id="rId15"/>
    <p:sldLayoutId id="2147484506" r:id="rId16"/>
    <p:sldLayoutId id="2147484507" r:id="rId17"/>
    <p:sldLayoutId id="2147484508" r:id="rId18"/>
    <p:sldLayoutId id="2147484509" r:id="rId19"/>
    <p:sldLayoutId id="2147484510" r:id="rId20"/>
    <p:sldLayoutId id="2147484511" r:id="rId21"/>
    <p:sldLayoutId id="2147484512" r:id="rId22"/>
    <p:sldLayoutId id="2147484513" r:id="rId23"/>
    <p:sldLayoutId id="2147484514" r:id="rId24"/>
    <p:sldLayoutId id="2147484515" r:id="rId25"/>
    <p:sldLayoutId id="2147484516" r:id="rId26"/>
    <p:sldLayoutId id="2147484517" r:id="rId27"/>
    <p:sldLayoutId id="2147484518" r:id="rId28"/>
    <p:sldLayoutId id="2147484519" r:id="rId29"/>
    <p:sldLayoutId id="2147484520" r:id="rId30"/>
    <p:sldLayoutId id="2147484521" r:id="rId31"/>
    <p:sldLayoutId id="2147484522" r:id="rId32"/>
    <p:sldLayoutId id="2147484523" r:id="rId33"/>
    <p:sldLayoutId id="2147484524" r:id="rId34"/>
    <p:sldLayoutId id="2147484525" r:id="rId35"/>
    <p:sldLayoutId id="2147484526" r:id="rId36"/>
    <p:sldLayoutId id="2147484527" r:id="rId37"/>
    <p:sldLayoutId id="2147484528" r:id="rId38"/>
    <p:sldLayoutId id="2147484529" r:id="rId39"/>
    <p:sldLayoutId id="2147484530" r:id="rId40"/>
    <p:sldLayoutId id="2147484531" r:id="rId41"/>
  </p:sldLayoutIdLst>
  <p:hf hdr="0" dt="0"/>
  <p:txStyles>
    <p:titleStyle>
      <a:lvl1pPr algn="l" defTabSz="609387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387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637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8981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675" indent="-224289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660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162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013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400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7978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8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7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546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93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321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70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093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1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  <p:sldLayoutId id="2147484545" r:id="rId13"/>
    <p:sldLayoutId id="2147484546" r:id="rId14"/>
    <p:sldLayoutId id="2147484547" r:id="rId15"/>
    <p:sldLayoutId id="2147484548" r:id="rId16"/>
    <p:sldLayoutId id="2147484549" r:id="rId17"/>
    <p:sldLayoutId id="2147484550" r:id="rId18"/>
    <p:sldLayoutId id="2147484551" r:id="rId19"/>
    <p:sldLayoutId id="2147484552" r:id="rId20"/>
    <p:sldLayoutId id="2147484553" r:id="rId21"/>
    <p:sldLayoutId id="2147484554" r:id="rId22"/>
    <p:sldLayoutId id="2147484555" r:id="rId23"/>
    <p:sldLayoutId id="2147484556" r:id="rId24"/>
    <p:sldLayoutId id="2147484557" r:id="rId25"/>
    <p:sldLayoutId id="2147484558" r:id="rId26"/>
    <p:sldLayoutId id="2147484559" r:id="rId27"/>
    <p:sldLayoutId id="2147484560" r:id="rId28"/>
    <p:sldLayoutId id="2147484561" r:id="rId29"/>
    <p:sldLayoutId id="2147484562" r:id="rId30"/>
    <p:sldLayoutId id="2147484563" r:id="rId31"/>
    <p:sldLayoutId id="2147484564" r:id="rId32"/>
    <p:sldLayoutId id="2147484565" r:id="rId33"/>
    <p:sldLayoutId id="2147484566" r:id="rId34"/>
    <p:sldLayoutId id="2147484567" r:id="rId35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7354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69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  <p:sldLayoutId id="2147484580" r:id="rId12"/>
    <p:sldLayoutId id="2147484581" r:id="rId13"/>
    <p:sldLayoutId id="2147484582" r:id="rId14"/>
    <p:sldLayoutId id="2147484583" r:id="rId15"/>
    <p:sldLayoutId id="2147484584" r:id="rId16"/>
    <p:sldLayoutId id="2147484585" r:id="rId17"/>
    <p:sldLayoutId id="2147484586" r:id="rId18"/>
    <p:sldLayoutId id="2147484587" r:id="rId19"/>
    <p:sldLayoutId id="2147484588" r:id="rId20"/>
    <p:sldLayoutId id="2147484589" r:id="rId21"/>
    <p:sldLayoutId id="2147484590" r:id="rId22"/>
    <p:sldLayoutId id="2147484591" r:id="rId23"/>
    <p:sldLayoutId id="2147484592" r:id="rId24"/>
    <p:sldLayoutId id="2147484593" r:id="rId25"/>
    <p:sldLayoutId id="2147484594" r:id="rId26"/>
    <p:sldLayoutId id="2147484595" r:id="rId27"/>
    <p:sldLayoutId id="2147484596" r:id="rId28"/>
    <p:sldLayoutId id="2147484597" r:id="rId29"/>
    <p:sldLayoutId id="2147484598" r:id="rId30"/>
    <p:sldLayoutId id="2147484599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9BFE7156-A0FE-394A-BDF4-DAA768DA2EFA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/ Partner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314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02" r:id="rId1"/>
    <p:sldLayoutId id="2147484603" r:id="rId2"/>
    <p:sldLayoutId id="2147484604" r:id="rId3"/>
    <p:sldLayoutId id="2147484605" r:id="rId4"/>
    <p:sldLayoutId id="2147484606" r:id="rId5"/>
    <p:sldLayoutId id="2147484607" r:id="rId6"/>
    <p:sldLayoutId id="2147484608" r:id="rId7"/>
    <p:sldLayoutId id="2147484609" r:id="rId8"/>
    <p:sldLayoutId id="2147484610" r:id="rId9"/>
    <p:sldLayoutId id="2147484611" r:id="rId10"/>
    <p:sldLayoutId id="2147484612" r:id="rId11"/>
    <p:sldLayoutId id="2147484613" r:id="rId12"/>
    <p:sldLayoutId id="2147484614" r:id="rId13"/>
    <p:sldLayoutId id="2147484615" r:id="rId14"/>
    <p:sldLayoutId id="2147484616" r:id="rId15"/>
    <p:sldLayoutId id="2147484617" r:id="rId16"/>
    <p:sldLayoutId id="2147484618" r:id="rId17"/>
    <p:sldLayoutId id="2147484619" r:id="rId18"/>
    <p:sldLayoutId id="2147484620" r:id="rId19"/>
    <p:sldLayoutId id="2147484621" r:id="rId20"/>
    <p:sldLayoutId id="2147484622" r:id="rId21"/>
    <p:sldLayoutId id="2147484623" r:id="rId22"/>
    <p:sldLayoutId id="2147484624" r:id="rId23"/>
    <p:sldLayoutId id="2147484625" r:id="rId24"/>
    <p:sldLayoutId id="2147484626" r:id="rId25"/>
    <p:sldLayoutId id="2147484627" r:id="rId26"/>
    <p:sldLayoutId id="2147484628" r:id="rId27"/>
    <p:sldLayoutId id="2147484629" r:id="rId28"/>
    <p:sldLayoutId id="2147484630" r:id="rId29"/>
    <p:sldLayoutId id="2147484631" r:id="rId30"/>
    <p:sldLayoutId id="2147484632" r:id="rId31"/>
    <p:sldLayoutId id="2147484633" r:id="rId32"/>
    <p:sldLayoutId id="2147484634" r:id="rId33"/>
    <p:sldLayoutId id="2147484635" r:id="rId34"/>
    <p:sldLayoutId id="2147484636" r:id="rId3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51076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2" r:id="rId1"/>
    <p:sldLayoutId id="2147484653" r:id="rId2"/>
    <p:sldLayoutId id="2147484654" r:id="rId3"/>
    <p:sldLayoutId id="2147484655" r:id="rId4"/>
    <p:sldLayoutId id="2147484656" r:id="rId5"/>
    <p:sldLayoutId id="2147484657" r:id="rId6"/>
    <p:sldLayoutId id="2147484658" r:id="rId7"/>
    <p:sldLayoutId id="2147484659" r:id="rId8"/>
    <p:sldLayoutId id="2147484660" r:id="rId9"/>
    <p:sldLayoutId id="2147484661" r:id="rId10"/>
    <p:sldLayoutId id="2147484662" r:id="rId11"/>
    <p:sldLayoutId id="2147484663" r:id="rId12"/>
    <p:sldLayoutId id="2147484664" r:id="rId13"/>
    <p:sldLayoutId id="2147484665" r:id="rId14"/>
    <p:sldLayoutId id="2147484666" r:id="rId15"/>
    <p:sldLayoutId id="2147484667" r:id="rId16"/>
    <p:sldLayoutId id="2147484668" r:id="rId17"/>
    <p:sldLayoutId id="2147484669" r:id="rId18"/>
    <p:sldLayoutId id="2147484670" r:id="rId19"/>
    <p:sldLayoutId id="2147484671" r:id="rId20"/>
    <p:sldLayoutId id="2147484672" r:id="rId21"/>
    <p:sldLayoutId id="2147484673" r:id="rId22"/>
    <p:sldLayoutId id="2147484674" r:id="rId23"/>
    <p:sldLayoutId id="2147484675" r:id="rId24"/>
    <p:sldLayoutId id="2147484676" r:id="rId25"/>
    <p:sldLayoutId id="2147484677" r:id="rId26"/>
    <p:sldLayoutId id="2147484678" r:id="rId27"/>
    <p:sldLayoutId id="2147484679" r:id="rId28"/>
    <p:sldLayoutId id="2147484680" r:id="rId29"/>
    <p:sldLayoutId id="2147484681" r:id="rId30"/>
    <p:sldLayoutId id="2147484682" r:id="rId31"/>
    <p:sldLayoutId id="2147484683" r:id="rId32"/>
    <p:sldLayoutId id="2147484684" r:id="rId33"/>
    <p:sldLayoutId id="2147484685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B4213F7F-BDDA-B347-A1A0-03E181D2C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00736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88" r:id="rId1"/>
    <p:sldLayoutId id="2147484689" r:id="rId2"/>
    <p:sldLayoutId id="2147484690" r:id="rId3"/>
    <p:sldLayoutId id="2147484691" r:id="rId4"/>
    <p:sldLayoutId id="2147484692" r:id="rId5"/>
    <p:sldLayoutId id="2147484693" r:id="rId6"/>
    <p:sldLayoutId id="2147484694" r:id="rId7"/>
    <p:sldLayoutId id="2147484695" r:id="rId8"/>
    <p:sldLayoutId id="2147484696" r:id="rId9"/>
    <p:sldLayoutId id="2147484697" r:id="rId10"/>
    <p:sldLayoutId id="2147484698" r:id="rId11"/>
    <p:sldLayoutId id="2147484699" r:id="rId12"/>
    <p:sldLayoutId id="2147484700" r:id="rId13"/>
    <p:sldLayoutId id="2147484701" r:id="rId14"/>
    <p:sldLayoutId id="2147484702" r:id="rId15"/>
    <p:sldLayoutId id="2147484703" r:id="rId16"/>
    <p:sldLayoutId id="2147484704" r:id="rId17"/>
    <p:sldLayoutId id="2147484705" r:id="rId18"/>
    <p:sldLayoutId id="2147484706" r:id="rId19"/>
    <p:sldLayoutId id="2147484707" r:id="rId20"/>
    <p:sldLayoutId id="2147484708" r:id="rId21"/>
    <p:sldLayoutId id="2147484709" r:id="rId22"/>
    <p:sldLayoutId id="2147484710" r:id="rId23"/>
    <p:sldLayoutId id="2147484711" r:id="rId24"/>
    <p:sldLayoutId id="2147484712" r:id="rId25"/>
    <p:sldLayoutId id="2147484713" r:id="rId26"/>
    <p:sldLayoutId id="2147484714" r:id="rId27"/>
    <p:sldLayoutId id="2147484715" r:id="rId28"/>
    <p:sldLayoutId id="2147484716" r:id="rId29"/>
    <p:sldLayoutId id="2147484717" r:id="rId30"/>
    <p:sldLayoutId id="2147484718" r:id="rId31"/>
    <p:sldLayoutId id="2147484719" r:id="rId32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38534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1" r:id="rId1"/>
    <p:sldLayoutId id="2147484722" r:id="rId2"/>
    <p:sldLayoutId id="2147484723" r:id="rId3"/>
    <p:sldLayoutId id="2147484724" r:id="rId4"/>
    <p:sldLayoutId id="2147484725" r:id="rId5"/>
    <p:sldLayoutId id="2147484726" r:id="rId6"/>
    <p:sldLayoutId id="2147484727" r:id="rId7"/>
    <p:sldLayoutId id="2147484728" r:id="rId8"/>
    <p:sldLayoutId id="2147484729" r:id="rId9"/>
    <p:sldLayoutId id="2147484730" r:id="rId10"/>
    <p:sldLayoutId id="2147484731" r:id="rId11"/>
    <p:sldLayoutId id="2147484732" r:id="rId12"/>
    <p:sldLayoutId id="2147484733" r:id="rId13"/>
    <p:sldLayoutId id="2147484734" r:id="rId14"/>
    <p:sldLayoutId id="2147484735" r:id="rId15"/>
    <p:sldLayoutId id="2147484736" r:id="rId16"/>
    <p:sldLayoutId id="2147484737" r:id="rId17"/>
    <p:sldLayoutId id="2147484738" r:id="rId18"/>
    <p:sldLayoutId id="2147484739" r:id="rId19"/>
    <p:sldLayoutId id="2147484740" r:id="rId20"/>
    <p:sldLayoutId id="2147484741" r:id="rId21"/>
    <p:sldLayoutId id="2147484742" r:id="rId22"/>
    <p:sldLayoutId id="2147484743" r:id="rId23"/>
    <p:sldLayoutId id="2147484744" r:id="rId24"/>
    <p:sldLayoutId id="2147484745" r:id="rId25"/>
    <p:sldLayoutId id="2147484746" r:id="rId26"/>
    <p:sldLayoutId id="2147484747" r:id="rId27"/>
    <p:sldLayoutId id="2147484748" r:id="rId28"/>
    <p:sldLayoutId id="2147484749" r:id="rId29"/>
    <p:sldLayoutId id="2147484750" r:id="rId30"/>
    <p:sldLayoutId id="2147484751" r:id="rId31"/>
    <p:sldLayoutId id="2147484752" r:id="rId32"/>
    <p:sldLayoutId id="2147484753" r:id="rId33"/>
    <p:sldLayoutId id="2147484754" r:id="rId34"/>
    <p:sldLayoutId id="2147484755" r:id="rId35"/>
    <p:sldLayoutId id="2147484756" r:id="rId36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07879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8" r:id="rId1"/>
    <p:sldLayoutId id="2147484759" r:id="rId2"/>
    <p:sldLayoutId id="2147484760" r:id="rId3"/>
    <p:sldLayoutId id="2147484761" r:id="rId4"/>
    <p:sldLayoutId id="2147484762" r:id="rId5"/>
    <p:sldLayoutId id="2147484763" r:id="rId6"/>
    <p:sldLayoutId id="2147484764" r:id="rId7"/>
    <p:sldLayoutId id="2147484765" r:id="rId8"/>
    <p:sldLayoutId id="2147484766" r:id="rId9"/>
    <p:sldLayoutId id="2147484767" r:id="rId10"/>
    <p:sldLayoutId id="2147484768" r:id="rId11"/>
    <p:sldLayoutId id="2147484769" r:id="rId12"/>
    <p:sldLayoutId id="2147484770" r:id="rId13"/>
    <p:sldLayoutId id="2147484771" r:id="rId14"/>
    <p:sldLayoutId id="2147484772" r:id="rId15"/>
    <p:sldLayoutId id="2147484773" r:id="rId16"/>
    <p:sldLayoutId id="2147484774" r:id="rId17"/>
    <p:sldLayoutId id="2147484775" r:id="rId18"/>
    <p:sldLayoutId id="2147484776" r:id="rId19"/>
    <p:sldLayoutId id="2147484777" r:id="rId20"/>
    <p:sldLayoutId id="2147484778" r:id="rId21"/>
    <p:sldLayoutId id="2147484779" r:id="rId22"/>
    <p:sldLayoutId id="2147484780" r:id="rId23"/>
    <p:sldLayoutId id="2147484781" r:id="rId24"/>
    <p:sldLayoutId id="2147484782" r:id="rId25"/>
    <p:sldLayoutId id="2147484783" r:id="rId26"/>
    <p:sldLayoutId id="2147484784" r:id="rId27"/>
    <p:sldLayoutId id="2147484785" r:id="rId28"/>
    <p:sldLayoutId id="2147484786" r:id="rId29"/>
    <p:sldLayoutId id="2147484787" r:id="rId30"/>
    <p:sldLayoutId id="2147484788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952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4500"/>
            <a:ext cx="5486400" cy="43815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0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0" r:id="rId1"/>
    <p:sldLayoutId id="2147484791" r:id="rId2"/>
    <p:sldLayoutId id="2147484792" r:id="rId3"/>
    <p:sldLayoutId id="2147484793" r:id="rId4"/>
    <p:sldLayoutId id="2147484794" r:id="rId5"/>
    <p:sldLayoutId id="2147484795" r:id="rId6"/>
    <p:sldLayoutId id="2147484796" r:id="rId7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63" rtl="0" eaLnBrk="1" latinLnBrk="0" hangingPunct="1">
        <a:lnSpc>
          <a:spcPct val="105000"/>
        </a:lnSpc>
        <a:spcBef>
          <a:spcPts val="500"/>
        </a:spcBef>
        <a:buFontTx/>
        <a:buNone/>
        <a:tabLst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  <a:lvl2pPr marL="190492" indent="-190492" algn="l" defTabSz="914363" rtl="0" eaLnBrk="1" latinLnBrk="0" hangingPunct="1">
        <a:lnSpc>
          <a:spcPct val="105000"/>
        </a:lnSpc>
        <a:spcBef>
          <a:spcPts val="500"/>
        </a:spcBef>
        <a:buFont typeface="Wingdings" panose="05000000000000000000" pitchFamily="2" charset="2"/>
        <a:buChar char="§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2pPr>
      <a:lvl3pPr marL="380985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3pPr>
      <a:lvl4pPr marL="571477" indent="-190492" algn="l" defTabSz="914363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4pPr>
      <a:lvl5pPr marL="761970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8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8" r:id="rId1"/>
    <p:sldLayoutId id="2147484799" r:id="rId2"/>
    <p:sldLayoutId id="2147484800" r:id="rId3"/>
    <p:sldLayoutId id="2147484801" r:id="rId4"/>
    <p:sldLayoutId id="2147484802" r:id="rId5"/>
    <p:sldLayoutId id="2147484803" r:id="rId6"/>
    <p:sldLayoutId id="2147484804" r:id="rId7"/>
    <p:sldLayoutId id="2147484805" r:id="rId8"/>
    <p:sldLayoutId id="2147484806" r:id="rId9"/>
    <p:sldLayoutId id="2147484807" r:id="rId10"/>
    <p:sldLayoutId id="2147484808" r:id="rId11"/>
    <p:sldLayoutId id="2147484809" r:id="rId12"/>
    <p:sldLayoutId id="2147484810" r:id="rId13"/>
    <p:sldLayoutId id="2147484811" r:id="rId14"/>
    <p:sldLayoutId id="2147484812" r:id="rId15"/>
    <p:sldLayoutId id="2147484813" r:id="rId16"/>
    <p:sldLayoutId id="2147484814" r:id="rId17"/>
    <p:sldLayoutId id="2147484815" r:id="rId18"/>
    <p:sldLayoutId id="2147484816" r:id="rId19"/>
    <p:sldLayoutId id="2147484817" r:id="rId20"/>
    <p:sldLayoutId id="2147484818" r:id="rId21"/>
    <p:sldLayoutId id="2147484819" r:id="rId22"/>
    <p:sldLayoutId id="2147484820" r:id="rId23"/>
    <p:sldLayoutId id="2147484821" r:id="rId24"/>
    <p:sldLayoutId id="2147484822" r:id="rId25"/>
    <p:sldLayoutId id="2147484823" r:id="rId26"/>
    <p:sldLayoutId id="2147484824" r:id="rId27"/>
    <p:sldLayoutId id="2147484825" r:id="rId28"/>
    <p:sldLayoutId id="2147484826" r:id="rId29"/>
    <p:sldLayoutId id="2147484827" r:id="rId30"/>
    <p:sldLayoutId id="2147484828" r:id="rId31"/>
    <p:sldLayoutId id="2147484829" r:id="rId32"/>
    <p:sldLayoutId id="2147484830" r:id="rId33"/>
    <p:sldLayoutId id="2147484831" r:id="rId34"/>
    <p:sldLayoutId id="2147484832" r:id="rId35"/>
    <p:sldLayoutId id="2147484833" r:id="rId36"/>
    <p:sldLayoutId id="2147484834" r:id="rId37"/>
    <p:sldLayoutId id="2147484835" r:id="rId38"/>
    <p:sldLayoutId id="2147484836" r:id="rId39"/>
    <p:sldLayoutId id="2147484838" r:id="rId40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517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1702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228594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457189" indent="-18837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838179" indent="-25822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071007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BB015F-6F36-C444-A058-D2130883077D}"/>
              </a:ext>
            </a:extLst>
          </p:cNvPr>
          <p:cNvSpPr/>
          <p:nvPr userDrawn="1"/>
        </p:nvSpPr>
        <p:spPr>
          <a:xfrm>
            <a:off x="0" y="0"/>
            <a:ext cx="12192000" cy="68627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3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0" r:id="rId1"/>
    <p:sldLayoutId id="2147484841" r:id="rId2"/>
    <p:sldLayoutId id="2147484842" r:id="rId3"/>
    <p:sldLayoutId id="2147484844" r:id="rId4"/>
    <p:sldLayoutId id="2147484845" r:id="rId5"/>
    <p:sldLayoutId id="2147484846" r:id="rId6"/>
    <p:sldLayoutId id="2147484847" r:id="rId7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</p15:sldGuideLst>
    </p:ext>
  </p:extLst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9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69436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56" r:id="rId1"/>
    <p:sldLayoutId id="2147484857" r:id="rId2"/>
    <p:sldLayoutId id="2147484858" r:id="rId3"/>
    <p:sldLayoutId id="2147484859" r:id="rId4"/>
    <p:sldLayoutId id="2147484860" r:id="rId5"/>
    <p:sldLayoutId id="2147484861" r:id="rId6"/>
    <p:sldLayoutId id="2147484862" r:id="rId7"/>
    <p:sldLayoutId id="2147484863" r:id="rId8"/>
    <p:sldLayoutId id="2147484864" r:id="rId9"/>
    <p:sldLayoutId id="2147484865" r:id="rId10"/>
    <p:sldLayoutId id="2147484866" r:id="rId11"/>
    <p:sldLayoutId id="2147484867" r:id="rId12"/>
    <p:sldLayoutId id="2147484868" r:id="rId13"/>
    <p:sldLayoutId id="2147484869" r:id="rId14"/>
    <p:sldLayoutId id="2147484870" r:id="rId15"/>
    <p:sldLayoutId id="2147484871" r:id="rId16"/>
    <p:sldLayoutId id="2147484872" r:id="rId17"/>
    <p:sldLayoutId id="2147484873" r:id="rId18"/>
    <p:sldLayoutId id="2147484874" r:id="rId19"/>
    <p:sldLayoutId id="2147484875" r:id="rId20"/>
    <p:sldLayoutId id="2147484876" r:id="rId21"/>
    <p:sldLayoutId id="2147484877" r:id="rId22"/>
    <p:sldLayoutId id="2147484878" r:id="rId23"/>
    <p:sldLayoutId id="2147484879" r:id="rId24"/>
    <p:sldLayoutId id="2147484880" r:id="rId25"/>
    <p:sldLayoutId id="2147484881" r:id="rId26"/>
    <p:sldLayoutId id="2147484882" r:id="rId27"/>
    <p:sldLayoutId id="2147484883" r:id="rId28"/>
    <p:sldLayoutId id="2147484884" r:id="rId29"/>
    <p:sldLayoutId id="2147484885" r:id="rId30"/>
    <p:sldLayoutId id="2147484886" r:id="rId31"/>
    <p:sldLayoutId id="214748488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2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8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70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9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22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30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05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08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06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09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1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497541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89" r:id="rId1"/>
    <p:sldLayoutId id="2147484890" r:id="rId2"/>
    <p:sldLayoutId id="2147484891" r:id="rId3"/>
    <p:sldLayoutId id="2147484892" r:id="rId4"/>
    <p:sldLayoutId id="2147484893" r:id="rId5"/>
    <p:sldLayoutId id="2147484894" r:id="rId6"/>
    <p:sldLayoutId id="2147484895" r:id="rId7"/>
    <p:sldLayoutId id="2147484896" r:id="rId8"/>
    <p:sldLayoutId id="2147484897" r:id="rId9"/>
    <p:sldLayoutId id="2147484898" r:id="rId10"/>
    <p:sldLayoutId id="2147484899" r:id="rId11"/>
    <p:sldLayoutId id="2147484900" r:id="rId12"/>
    <p:sldLayoutId id="2147484901" r:id="rId13"/>
    <p:sldLayoutId id="2147484902" r:id="rId14"/>
    <p:sldLayoutId id="2147484903" r:id="rId15"/>
    <p:sldLayoutId id="2147484904" r:id="rId16"/>
    <p:sldLayoutId id="2147484905" r:id="rId17"/>
    <p:sldLayoutId id="2147484906" r:id="rId18"/>
    <p:sldLayoutId id="2147484907" r:id="rId19"/>
    <p:sldLayoutId id="2147484908" r:id="rId20"/>
    <p:sldLayoutId id="2147484909" r:id="rId21"/>
    <p:sldLayoutId id="2147484910" r:id="rId22"/>
    <p:sldLayoutId id="2147484911" r:id="rId23"/>
    <p:sldLayoutId id="2147484912" r:id="rId24"/>
    <p:sldLayoutId id="2147484913" r:id="rId25"/>
    <p:sldLayoutId id="2147484914" r:id="rId26"/>
    <p:sldLayoutId id="2147484915" r:id="rId27"/>
    <p:sldLayoutId id="2147484916" r:id="rId28"/>
    <p:sldLayoutId id="2147484917" r:id="rId29"/>
    <p:sldLayoutId id="2147484918" r:id="rId30"/>
    <p:sldLayoutId id="2147484919" r:id="rId31"/>
    <p:sldLayoutId id="2147484920" r:id="rId32"/>
    <p:sldLayoutId id="2147484921" r:id="rId33"/>
    <p:sldLayoutId id="2147484923" r:id="rId34"/>
    <p:sldLayoutId id="2147484924" r:id="rId35"/>
    <p:sldLayoutId id="2147484925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1254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  <p:sldLayoutId id="2147483867" r:id="rId18"/>
    <p:sldLayoutId id="2147483868" r:id="rId19"/>
    <p:sldLayoutId id="2147483869" r:id="rId20"/>
    <p:sldLayoutId id="2147483870" r:id="rId21"/>
    <p:sldLayoutId id="2147483871" r:id="rId22"/>
    <p:sldLayoutId id="2147483872" r:id="rId23"/>
    <p:sldLayoutId id="2147483873" r:id="rId24"/>
    <p:sldLayoutId id="2147483874" r:id="rId25"/>
    <p:sldLayoutId id="2147483875" r:id="rId26"/>
    <p:sldLayoutId id="2147483876" r:id="rId27"/>
    <p:sldLayoutId id="2147483877" r:id="rId28"/>
    <p:sldLayoutId id="2147483878" r:id="rId29"/>
    <p:sldLayoutId id="2147483879" r:id="rId30"/>
    <p:sldLayoutId id="2147483880" r:id="rId31"/>
    <p:sldLayoutId id="214748388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9339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2697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53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  <p:sldLayoutId id="2147483966" r:id="rId14"/>
    <p:sldLayoutId id="2147483967" r:id="rId15"/>
    <p:sldLayoutId id="2147483968" r:id="rId16"/>
    <p:sldLayoutId id="2147483969" r:id="rId17"/>
    <p:sldLayoutId id="2147483970" r:id="rId18"/>
    <p:sldLayoutId id="2147483971" r:id="rId19"/>
    <p:sldLayoutId id="2147483972" r:id="rId20"/>
    <p:sldLayoutId id="2147483973" r:id="rId21"/>
    <p:sldLayoutId id="2147483974" r:id="rId22"/>
    <p:sldLayoutId id="2147483975" r:id="rId23"/>
    <p:sldLayoutId id="2147483976" r:id="rId24"/>
    <p:sldLayoutId id="2147483977" r:id="rId25"/>
    <p:sldLayoutId id="2147483978" r:id="rId26"/>
    <p:sldLayoutId id="2147483979" r:id="rId27"/>
    <p:sldLayoutId id="2147483980" r:id="rId28"/>
    <p:sldLayoutId id="2147483981" r:id="rId29"/>
    <p:sldLayoutId id="2147483982" r:id="rId30"/>
    <p:sldLayoutId id="2147483983" r:id="rId31"/>
    <p:sldLayoutId id="2147483984" r:id="rId32"/>
    <p:sldLayoutId id="2147483985" r:id="rId33"/>
    <p:sldLayoutId id="2147483986" r:id="rId34"/>
    <p:sldLayoutId id="2147483987" r:id="rId35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4442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  <p:sldLayoutId id="2147484002" r:id="rId13"/>
    <p:sldLayoutId id="2147484003" r:id="rId14"/>
    <p:sldLayoutId id="2147484004" r:id="rId15"/>
    <p:sldLayoutId id="2147484005" r:id="rId16"/>
    <p:sldLayoutId id="2147484006" r:id="rId17"/>
    <p:sldLayoutId id="2147484007" r:id="rId18"/>
    <p:sldLayoutId id="2147484008" r:id="rId19"/>
    <p:sldLayoutId id="2147484009" r:id="rId20"/>
    <p:sldLayoutId id="2147484010" r:id="rId21"/>
    <p:sldLayoutId id="2147484011" r:id="rId22"/>
    <p:sldLayoutId id="2147484012" r:id="rId23"/>
    <p:sldLayoutId id="2147484013" r:id="rId24"/>
    <p:sldLayoutId id="2147484014" r:id="rId25"/>
    <p:sldLayoutId id="2147484015" r:id="rId26"/>
    <p:sldLayoutId id="2147484016" r:id="rId27"/>
    <p:sldLayoutId id="2147484017" r:id="rId28"/>
    <p:sldLayoutId id="2147484018" r:id="rId29"/>
    <p:sldLayoutId id="2147484019" r:id="rId30"/>
    <p:sldLayoutId id="2147484020" r:id="rId31"/>
    <p:sldLayoutId id="2147484021" r:id="rId32"/>
    <p:sldLayoutId id="2147484022" r:id="rId33"/>
    <p:sldLayoutId id="2147484023" r:id="rId34"/>
    <p:sldLayoutId id="2147484024" r:id="rId35"/>
    <p:sldLayoutId id="2147484025" r:id="rId36"/>
    <p:sldLayoutId id="2147484026" r:id="rId37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7175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  <p:sldLayoutId id="2147484045" r:id="rId18"/>
    <p:sldLayoutId id="2147484046" r:id="rId19"/>
    <p:sldLayoutId id="2147484047" r:id="rId20"/>
    <p:sldLayoutId id="2147484048" r:id="rId21"/>
    <p:sldLayoutId id="2147484049" r:id="rId22"/>
    <p:sldLayoutId id="2147484050" r:id="rId23"/>
    <p:sldLayoutId id="2147484051" r:id="rId24"/>
    <p:sldLayoutId id="2147484052" r:id="rId25"/>
    <p:sldLayoutId id="2147484053" r:id="rId26"/>
    <p:sldLayoutId id="2147484054" r:id="rId27"/>
    <p:sldLayoutId id="2147484055" r:id="rId28"/>
    <p:sldLayoutId id="2147484056" r:id="rId29"/>
    <p:sldLayoutId id="2147484057" r:id="rId30"/>
    <p:sldLayoutId id="2147484058" r:id="rId31"/>
    <p:sldLayoutId id="2147484059" r:id="rId32"/>
    <p:sldLayoutId id="2147484060" r:id="rId33"/>
    <p:sldLayoutId id="2147484061" r:id="rId34"/>
    <p:sldLayoutId id="2147484062" r:id="rId35"/>
    <p:sldLayoutId id="2147484063" r:id="rId36"/>
    <p:sldLayoutId id="2147484064" r:id="rId37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8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F202B92-07CD-476A-9153-D0238D20B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12195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26CC7-8A93-9046-8ABB-4BD0949AFB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377">
              <a:defRPr/>
            </a:pPr>
            <a:r>
              <a:rPr lang="en-US" dirty="0">
                <a:solidFill>
                  <a:srgbClr val="000000"/>
                </a:solidFill>
                <a:latin typeface="IBM Plex Sans"/>
                <a:cs typeface="Arial" charset="0"/>
              </a:rPr>
              <a:t>IBM Cloud / © 2020 IBM Corporation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6F110-803E-4FD8-8929-E3ACCCE82A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636360"/>
            <a:ext cx="3475704" cy="1350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E1713F-525D-8947-AED0-EC50A6BB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26066"/>
            <a:ext cx="11679219" cy="1849398"/>
          </a:xfrm>
        </p:spPr>
        <p:txBody>
          <a:bodyPr/>
          <a:lstStyle/>
          <a:p>
            <a:r>
              <a:rPr lang="en-US" sz="4267" b="1" dirty="0">
                <a:latin typeface="IBM Plex Sans ExtraLight" panose="020B0303050203000203" pitchFamily="34" charset="0"/>
              </a:rPr>
              <a:t>Cloud Native Workshop</a:t>
            </a:r>
            <a:br>
              <a:rPr lang="en-US" sz="4267" b="1" dirty="0">
                <a:latin typeface="IBM Plex Sans ExtraLight" panose="020B0303050203000203" pitchFamily="34" charset="0"/>
              </a:rPr>
            </a:br>
            <a:br>
              <a:rPr lang="en-US" sz="4267" b="1" dirty="0">
                <a:latin typeface="IBM Plex Sans ExtraLight" panose="020B0303050203000203" pitchFamily="34" charset="0"/>
              </a:rPr>
            </a:br>
            <a:r>
              <a:rPr lang="en-US" sz="3600" b="1" dirty="0">
                <a:latin typeface="IBM Plex Sans ExtraLight" panose="020B0303050203000203" pitchFamily="34" charset="0"/>
              </a:rPr>
              <a:t>Inventory Backend</a:t>
            </a:r>
            <a:endParaRPr lang="en-US" sz="2667" dirty="0">
              <a:solidFill>
                <a:schemeClr val="bg1"/>
              </a:solidFill>
              <a:latin typeface="IBM Plex Sans ExtraLight" panose="020B03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5BCF09-6337-2A46-9957-689C9B710F4C}"/>
              </a:ext>
            </a:extLst>
          </p:cNvPr>
          <p:cNvSpPr txBox="1">
            <a:spLocks/>
          </p:cNvSpPr>
          <p:nvPr/>
        </p:nvSpPr>
        <p:spPr>
          <a:xfrm>
            <a:off x="304799" y="2821626"/>
            <a:ext cx="9294797" cy="10275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defTabSz="609585"/>
            <a:r>
              <a:rPr lang="en-US" sz="2133" dirty="0">
                <a:solidFill>
                  <a:srgbClr val="FFFFFF"/>
                </a:solidFill>
                <a:latin typeface="IBM Plex Sans"/>
                <a:sym typeface="Arial"/>
              </a:rPr>
              <a:t>IBM Hybrid Cloud Ecosystem</a:t>
            </a:r>
          </a:p>
          <a:p>
            <a:pPr defTabSz="609585"/>
            <a:r>
              <a:rPr lang="en-US" sz="2133" dirty="0">
                <a:solidFill>
                  <a:srgbClr val="FFFFFF"/>
                </a:solidFill>
                <a:latin typeface="IBM Plex Sans"/>
                <a:sym typeface="Arial"/>
              </a:rPr>
              <a:t>Ecosystem Labs</a:t>
            </a:r>
          </a:p>
        </p:txBody>
      </p:sp>
    </p:spTree>
    <p:extLst>
      <p:ext uri="{BB962C8B-B14F-4D97-AF65-F5344CB8AC3E}">
        <p14:creationId xmlns:p14="http://schemas.microsoft.com/office/powerpoint/2010/main" val="19837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C767046-2A1B-7746-9979-031AD88A62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1524C1-5773-1040-98D1-D649C156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3D34CA-A8AA-064D-B302-C5E237552C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47DB20-8D30-3140-8B63-7022E4DC6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C38D79-C08E-EA4A-9D79-1C1CF72DD6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1099703"/>
            <a:ext cx="5486400" cy="400049"/>
          </a:xfrm>
        </p:spPr>
        <p:txBody>
          <a:bodyPr/>
          <a:lstStyle/>
          <a:p>
            <a:r>
              <a:rPr lang="en-US" dirty="0"/>
              <a:t>Develop and deploy the backend component of the inventory application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C865CE-A32C-C14E-9982-026BA90984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795346"/>
            <a:ext cx="5486400" cy="4448821"/>
          </a:xfrm>
        </p:spPr>
        <p:txBody>
          <a:bodyPr/>
          <a:lstStyle/>
          <a:p>
            <a:r>
              <a:rPr lang="en-US" dirty="0"/>
              <a:t>Outcome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 a list of stock items</a:t>
            </a:r>
          </a:p>
          <a:p>
            <a:r>
              <a:rPr lang="en-US" dirty="0"/>
              <a:t>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 Driven Development</a:t>
            </a:r>
          </a:p>
          <a:p>
            <a:r>
              <a:rPr lang="en-US" dirty="0"/>
              <a:t>Technical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Spring Boot based REST endpoint controller</a:t>
            </a:r>
          </a:p>
        </p:txBody>
      </p:sp>
    </p:spTree>
    <p:extLst>
      <p:ext uri="{BB962C8B-B14F-4D97-AF65-F5344CB8AC3E}">
        <p14:creationId xmlns:p14="http://schemas.microsoft.com/office/powerpoint/2010/main" val="35098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A60E86B-FB85-7049-9962-E7604D7FD5E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7DF401-5CDC-DB4E-BAAB-F660B6B6A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83948-0650-BE4F-B80E-1212D83615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6981E-367E-7346-B6D3-4FF05321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BE531F-64CD-B64B-B449-234592607B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1BCCA2-5DB8-9845-A032-7C912655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StockItemController</a:t>
            </a:r>
            <a:endParaRPr lang="en-US" dirty="0"/>
          </a:p>
          <a:p>
            <a:r>
              <a:rPr lang="en-US" dirty="0"/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StockItem</a:t>
            </a:r>
            <a:endParaRPr lang="en-US" dirty="0"/>
          </a:p>
          <a:p>
            <a:r>
              <a:rPr lang="en-US" dirty="0"/>
              <a:t>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StockItemApi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StockItemService</a:t>
            </a:r>
            <a:endParaRPr lang="en-US" dirty="0"/>
          </a:p>
          <a:p>
            <a:r>
              <a:rPr lang="en-US" dirty="0"/>
              <a:t>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StockItemControllerTest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13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338920-8D1F-1E44-957C-DA2BE795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27BB-911D-CF41-8A2B-D96A344E83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FCB5C-D80F-9A41-9AD5-B07715FF2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0FC9DE-7BB7-954B-8C27-4191C0D98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FB97F6-A800-9640-A330-F4C17C7777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11270166" cy="4781127"/>
          </a:xfrm>
        </p:spPr>
        <p:txBody>
          <a:bodyPr/>
          <a:lstStyle/>
          <a:p>
            <a:r>
              <a:rPr lang="en-US" dirty="0"/>
              <a:t>Why TDD?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Reduces the number of bugs in 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Improves code quality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in code that is easier to maintain and understand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Produces regression tests as part of application development</a:t>
            </a:r>
          </a:p>
          <a:p>
            <a:r>
              <a:rPr lang="en-US" dirty="0"/>
              <a:t>Mocking in Unit 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Approach to isolate unit tests to just the logic being tested (and not downstream dependencies)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SpringBoot</a:t>
            </a:r>
            <a:r>
              <a:rPr lang="en-US" dirty="0"/>
              <a:t> </a:t>
            </a:r>
            <a:r>
              <a:rPr lang="en-US" dirty="0" err="1"/>
              <a:t>MockMVC</a:t>
            </a:r>
            <a:r>
              <a:rPr lang="en-US" dirty="0"/>
              <a:t> allows testing the REST Controller in the way it will be consumed by the application without starting the Web Server</a:t>
            </a:r>
          </a:p>
        </p:txBody>
      </p:sp>
    </p:spTree>
    <p:extLst>
      <p:ext uri="{BB962C8B-B14F-4D97-AF65-F5344CB8AC3E}">
        <p14:creationId xmlns:p14="http://schemas.microsoft.com/office/powerpoint/2010/main" val="2598363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>
            <a:extLst>
              <a:ext uri="{FF2B5EF4-FFF2-40B4-BE49-F238E27FC236}">
                <a16:creationId xmlns:a16="http://schemas.microsoft.com/office/drawing/2014/main" id="{A61503EB-8C48-48EB-9889-51D8C93F11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9857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E5DC744-0E19-BC4E-B9CD-2AF67E72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 anchor="t">
            <a:normAutofit/>
          </a:bodyPr>
          <a:lstStyle/>
          <a:p>
            <a:r>
              <a:rPr lang="en-US" dirty="0"/>
              <a:t>Spring Boot Starter Kit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A9BD-015A-A043-B828-DFC5415E5D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FD999D4-B456-9943-89B7-30D56181CE1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15B59-D54B-D64B-8B0B-1FF846DC6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IBM Cloud / © 2019 IBM Corporation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C3519E-EAD1-3746-AA30-604D9EEEB0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5203902" cy="478112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Dockerfile</a:t>
            </a:r>
            <a:endParaRPr lang="en-US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Helm chart</a:t>
            </a:r>
            <a:endParaRPr lang="en-US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TDD frameworks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REST service frameworks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Code Analysis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Monitoring / Logging Support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Cloud Service bindings and credentials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12-Factor design methodology</a:t>
            </a:r>
          </a:p>
        </p:txBody>
      </p:sp>
    </p:spTree>
    <p:extLst>
      <p:ext uri="{BB962C8B-B14F-4D97-AF65-F5344CB8AC3E}">
        <p14:creationId xmlns:p14="http://schemas.microsoft.com/office/powerpoint/2010/main" val="60061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985E0D-4F5B-F24D-97F5-C6BE4A532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59395FB3-9C97-154F-86B2-7E381B951268}" type="slidenum">
              <a:rPr lang="en-US" kern="0">
                <a:solidFill>
                  <a:srgbClr val="FFFFFF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</a:t>
            </a:fld>
            <a:endParaRPr lang="en-US" kern="0" dirty="0">
              <a:solidFill>
                <a:srgbClr val="FFFFFF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5885803"/>
      </p:ext>
    </p:extLst>
  </p:cSld>
  <p:clrMapOvr>
    <a:masterClrMapping/>
  </p:clrMapOvr>
</p:sld>
</file>

<file path=ppt/theme/theme1.xml><?xml version="1.0" encoding="utf-8"?>
<a:theme xmlns:a="http://schemas.openxmlformats.org/drawingml/2006/main" name="11_Office Theme">
  <a:themeElements>
    <a:clrScheme name="16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0082F3"/>
      </a:accent1>
      <a:accent2>
        <a:srgbClr val="5596E6"/>
      </a:accent2>
      <a:accent3>
        <a:srgbClr val="59AAFA"/>
      </a:accent3>
      <a:accent4>
        <a:srgbClr val="7CC7FF"/>
      </a:accent4>
      <a:accent5>
        <a:srgbClr val="C0E6FF"/>
      </a:accent5>
      <a:accent6>
        <a:srgbClr val="0082F3"/>
      </a:accent6>
      <a:hlink>
        <a:srgbClr val="8745E9"/>
      </a:hlink>
      <a:folHlink>
        <a:srgbClr val="959595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b_Picciano.5.30_SJZM-AG-EDITSZM" id="{D1795132-DABE-AE4B-9430-90F7C640B423}" vid="{A512D51C-AD15-6A48-91B6-A88677C06580}"/>
    </a:ext>
  </a:extLst>
</a:theme>
</file>

<file path=ppt/theme/theme10.xml><?xml version="1.0" encoding="utf-8"?>
<a:theme xmlns:a="http://schemas.openxmlformats.org/drawingml/2006/main" name="6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1.xml><?xml version="1.0" encoding="utf-8"?>
<a:theme xmlns:a="http://schemas.openxmlformats.org/drawingml/2006/main" name="2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12.xml><?xml version="1.0" encoding="utf-8"?>
<a:theme xmlns:a="http://schemas.openxmlformats.org/drawingml/2006/main" name="7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13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4.xml><?xml version="1.0" encoding="utf-8"?>
<a:theme xmlns:a="http://schemas.openxmlformats.org/drawingml/2006/main" name="8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5.xml><?xml version="1.0" encoding="utf-8"?>
<a:theme xmlns:a="http://schemas.openxmlformats.org/drawingml/2006/main" name="4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16.xml><?xml version="1.0" encoding="utf-8"?>
<a:theme xmlns:a="http://schemas.openxmlformats.org/drawingml/2006/main" name="9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17.xml><?xml version="1.0" encoding="utf-8"?>
<a:theme xmlns:a="http://schemas.openxmlformats.org/drawingml/2006/main" name="4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8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9.xml><?xml version="1.0" encoding="utf-8"?>
<a:theme xmlns:a="http://schemas.openxmlformats.org/drawingml/2006/main" name="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Data and AI Corporate Templates version GY" id="{D133A69A-36A4-4249-B607-D612ED5F1B81}" vid="{53F98FA0-7900-2A4C-BF31-57962F7FA93D}"/>
    </a:ext>
  </a:extLst>
</a:theme>
</file>

<file path=ppt/theme/theme2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0.xml><?xml version="1.0" encoding="utf-8"?>
<a:theme xmlns:a="http://schemas.openxmlformats.org/drawingml/2006/main" name="6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21.xml><?xml version="1.0" encoding="utf-8"?>
<a:theme xmlns:a="http://schemas.openxmlformats.org/drawingml/2006/main" name="22_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CE3A878D-5D00-0644-841F-FE941E54E714}" vid="{9BCCD8BA-D19F-FB47-9704-7C24F260AD0C}"/>
    </a:ext>
  </a:extLst>
</a:theme>
</file>

<file path=ppt/theme/theme22.xml><?xml version="1.0" encoding="utf-8"?>
<a:theme xmlns:a="http://schemas.openxmlformats.org/drawingml/2006/main" name="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3.xml><?xml version="1.0" encoding="utf-8"?>
<a:theme xmlns:a="http://schemas.openxmlformats.org/drawingml/2006/main" name="2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4.xml><?xml version="1.0" encoding="utf-8"?>
<a:theme xmlns:a="http://schemas.openxmlformats.org/drawingml/2006/main" name="1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C70800EF-75D1-A541-A034-3E6BB83D0CD2}"/>
    </a:ext>
  </a:extLst>
</a:theme>
</file>

<file path=ppt/theme/theme25.xml><?xml version="1.0" encoding="utf-8"?>
<a:theme xmlns:a="http://schemas.openxmlformats.org/drawingml/2006/main" name="2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" id="{210202FC-8427-774B-B297-1B291F8E3988}" vid="{D1218EE6-F738-EB41-B7F5-BB5B474312F8}"/>
    </a:ext>
  </a:extLst>
</a:theme>
</file>

<file path=ppt/theme/theme26.xml><?xml version="1.0" encoding="utf-8"?>
<a:theme xmlns:a="http://schemas.openxmlformats.org/drawingml/2006/main" name="7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27.xml><?xml version="1.0" encoding="utf-8"?>
<a:theme xmlns:a="http://schemas.openxmlformats.org/drawingml/2006/main" name="3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7" id="{457AFC92-4220-B845-BEF6-62B0C1957A10}" vid="{94FD2FAA-EB79-F642-9633-D29210EDD5F2}"/>
    </a:ext>
  </a:extLst>
</a:theme>
</file>

<file path=ppt/theme/theme28.xml><?xml version="1.0" encoding="utf-8"?>
<a:theme xmlns:a="http://schemas.openxmlformats.org/drawingml/2006/main" name="3_Dark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1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A022B6EB-307D-AB45-ACB7-EBB7A58A12E8}"/>
    </a:ext>
  </a:extLst>
</a:theme>
</file>

<file path=ppt/theme/theme3.xml><?xml version="1.0" encoding="utf-8"?>
<a:theme xmlns:a="http://schemas.openxmlformats.org/drawingml/2006/main" name="2_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Embedded_16x9" id="{684DD837-FF4E-49FE-A03B-18B5FE309BCC}" vid="{12EAFF94-3576-4EF6-805B-F02F020D70AC}"/>
    </a:ext>
  </a:extLst>
</a:theme>
</file>

<file path=ppt/theme/theme30.xml><?xml version="1.0" encoding="utf-8"?>
<a:theme xmlns:a="http://schemas.openxmlformats.org/drawingml/2006/main" name="12_Office Theme">
  <a:themeElements>
    <a:clrScheme name="16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0082F3"/>
      </a:accent1>
      <a:accent2>
        <a:srgbClr val="5596E6"/>
      </a:accent2>
      <a:accent3>
        <a:srgbClr val="59AAFA"/>
      </a:accent3>
      <a:accent4>
        <a:srgbClr val="7CC7FF"/>
      </a:accent4>
      <a:accent5>
        <a:srgbClr val="C0E6FF"/>
      </a:accent5>
      <a:accent6>
        <a:srgbClr val="0082F3"/>
      </a:accent6>
      <a:hlink>
        <a:srgbClr val="8745E9"/>
      </a:hlink>
      <a:folHlink>
        <a:srgbClr val="959595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b_Picciano.5.30_SJZM-AG-EDITSZM" id="{D1795132-DABE-AE4B-9430-90F7C640B423}" vid="{A512D51C-AD15-6A48-91B6-A88677C06580}"/>
    </a:ext>
  </a:extLst>
</a:theme>
</file>

<file path=ppt/theme/theme31.xml><?xml version="1.0" encoding="utf-8"?>
<a:theme xmlns:a="http://schemas.openxmlformats.org/drawingml/2006/main" name="1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32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Cloud fonts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46B99630-B5ED-D447-9760-E7DB48EE932E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BM 2019 Master template (blue background)">
  <a:themeElements>
    <a:clrScheme name="Custom 4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FEFFFF"/>
      </a:hlink>
      <a:folHlink>
        <a:srgbClr val="F3F3F3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408FA36C-9FD0-7342-9551-170B07BF745E}"/>
    </a:ext>
  </a:extLst>
</a:theme>
</file>

<file path=ppt/theme/theme5.xml><?xml version="1.0" encoding="utf-8"?>
<a:theme xmlns:a="http://schemas.openxmlformats.org/drawingml/2006/main" name="10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6.xml><?xml version="1.0" encoding="utf-8"?>
<a:theme xmlns:a="http://schemas.openxmlformats.org/drawingml/2006/main" name="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7.xml><?xml version="1.0" encoding="utf-8"?>
<a:theme xmlns:a="http://schemas.openxmlformats.org/drawingml/2006/main" name="1_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DEE17116-BC68-9249-A1BD-365EEF115E80}"/>
    </a:ext>
  </a:extLst>
</a:theme>
</file>

<file path=ppt/theme/theme8.xml><?xml version="1.0" encoding="utf-8"?>
<a:theme xmlns:a="http://schemas.openxmlformats.org/drawingml/2006/main" name="1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9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10305</TotalTime>
  <Words>198</Words>
  <Application>Microsoft Macintosh PowerPoint</Application>
  <PresentationFormat>Widescreen</PresentationFormat>
  <Paragraphs>49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32</vt:i4>
      </vt:variant>
      <vt:variant>
        <vt:lpstr>Slide Titles</vt:lpstr>
      </vt:variant>
      <vt:variant>
        <vt:i4>6</vt:i4>
      </vt:variant>
    </vt:vector>
  </HeadingPairs>
  <TitlesOfParts>
    <vt:vector size="50" baseType="lpstr">
      <vt:lpstr>.AppleSystemUIFont</vt:lpstr>
      <vt:lpstr>Arial</vt:lpstr>
      <vt:lpstr>Arial Regular</vt:lpstr>
      <vt:lpstr>Calibri</vt:lpstr>
      <vt:lpstr>HelvNeue Light for IBM</vt:lpstr>
      <vt:lpstr>IBM Eliot Sans Regular</vt:lpstr>
      <vt:lpstr>IBM Plex Sans</vt:lpstr>
      <vt:lpstr>IBM Plex Sans ExtraLight</vt:lpstr>
      <vt:lpstr>IBM Plex Sans Light</vt:lpstr>
      <vt:lpstr>IBM Plex Sans Medium</vt:lpstr>
      <vt:lpstr>IBM Plex Sans Regular</vt:lpstr>
      <vt:lpstr>Wingdings</vt:lpstr>
      <vt:lpstr>11_Office Theme</vt:lpstr>
      <vt:lpstr>IBM 2019 Master template (black background)</vt:lpstr>
      <vt:lpstr>2_IBM BxD 2018 black background</vt:lpstr>
      <vt:lpstr>IBM 2019 Master template (blue background)</vt:lpstr>
      <vt:lpstr>10_IBM 2019 Master template (black background)</vt:lpstr>
      <vt:lpstr>blk_background_2020</vt:lpstr>
      <vt:lpstr>1_gry_background_2017</vt:lpstr>
      <vt:lpstr>1_blk_background_2020</vt:lpstr>
      <vt:lpstr>blk_background_2017</vt:lpstr>
      <vt:lpstr>6_IBM 2019 Master template (black background)</vt:lpstr>
      <vt:lpstr>2_blk_background_2020</vt:lpstr>
      <vt:lpstr>7_IBM 2019 Master template (black background)</vt:lpstr>
      <vt:lpstr>3_blk_background_2017</vt:lpstr>
      <vt:lpstr>8_IBM 2019 Master template (black background)</vt:lpstr>
      <vt:lpstr>4_blk_background_2020</vt:lpstr>
      <vt:lpstr>9_IBM 2019 Master template (black background)</vt:lpstr>
      <vt:lpstr>4_blk_background_2017</vt:lpstr>
      <vt:lpstr>1_blk_background_2017</vt:lpstr>
      <vt:lpstr>wht_background_2017</vt:lpstr>
      <vt:lpstr>6_blk_background_2017</vt:lpstr>
      <vt:lpstr>22_gry_background_2017</vt:lpstr>
      <vt:lpstr>1_IBM 2019 Master template (black background)</vt:lpstr>
      <vt:lpstr>2_IBM 2019 Master template (black background)</vt:lpstr>
      <vt:lpstr>1_IBM 2019 Master template (light gray background)</vt:lpstr>
      <vt:lpstr>2_IBM 2019 Master template (light gray background)</vt:lpstr>
      <vt:lpstr>7_blk_background_2017</vt:lpstr>
      <vt:lpstr>3_IBM 2019 Master template (black background)</vt:lpstr>
      <vt:lpstr>3_Dark Background</vt:lpstr>
      <vt:lpstr>1_wht_background_2017</vt:lpstr>
      <vt:lpstr>12_Office Theme</vt:lpstr>
      <vt:lpstr>11_IBM 2019 Master template (black background)</vt:lpstr>
      <vt:lpstr>IBM 2019 Master template (light gray background)</vt:lpstr>
      <vt:lpstr>Cloud Native Workshop  Inventory Backend</vt:lpstr>
      <vt:lpstr>Objective</vt:lpstr>
      <vt:lpstr>Technical Components</vt:lpstr>
      <vt:lpstr>Test Driven Development</vt:lpstr>
      <vt:lpstr>Spring Boot Starter Kit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Cloud for Regulated Workloads  Designed for your data.  Secure to the core. AI ready.  IBM Cloud is the cloud for business. — </dc:title>
  <dc:creator>Jeff Achtermann</dc:creator>
  <cp:lastModifiedBy>Sean Sundberg</cp:lastModifiedBy>
  <cp:revision>136</cp:revision>
  <dcterms:created xsi:type="dcterms:W3CDTF">2020-09-30T22:08:54Z</dcterms:created>
  <dcterms:modified xsi:type="dcterms:W3CDTF">2021-10-28T20:26:14Z</dcterms:modified>
</cp:coreProperties>
</file>